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diagrams/quickStyle13.xml" ContentType="application/vnd.openxmlformats-officedocument.drawingml.diagramStyle+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layout13.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diagrams/colors1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304" r:id="rId2"/>
    <p:sldId id="305" r:id="rId3"/>
    <p:sldId id="306" r:id="rId4"/>
    <p:sldId id="307" r:id="rId5"/>
    <p:sldId id="256"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85" r:id="rId28"/>
    <p:sldId id="286" r:id="rId29"/>
    <p:sldId id="279" r:id="rId30"/>
    <p:sldId id="280" r:id="rId31"/>
    <p:sldId id="281" r:id="rId32"/>
    <p:sldId id="282" r:id="rId33"/>
    <p:sldId id="283" r:id="rId34"/>
    <p:sldId id="284" r:id="rId35"/>
    <p:sldId id="288" r:id="rId36"/>
    <p:sldId id="287" r:id="rId37"/>
    <p:sldId id="293" r:id="rId38"/>
    <p:sldId id="292" r:id="rId39"/>
    <p:sldId id="291" r:id="rId40"/>
    <p:sldId id="290" r:id="rId41"/>
    <p:sldId id="289" r:id="rId42"/>
    <p:sldId id="294" r:id="rId43"/>
    <p:sldId id="295" r:id="rId44"/>
    <p:sldId id="297" r:id="rId45"/>
    <p:sldId id="296" r:id="rId46"/>
    <p:sldId id="298" r:id="rId47"/>
    <p:sldId id="300" r:id="rId48"/>
    <p:sldId id="301" r:id="rId49"/>
    <p:sldId id="299" r:id="rId50"/>
    <p:sldId id="302" r:id="rId51"/>
    <p:sldId id="303"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C1F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92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5F5E29-6E68-4200-8D0D-721B3364F43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FF86F31-9E02-4982-9F73-CB6980B0A92C}">
      <dgm:prSet phldrT="[Text]"/>
      <dgm:spPr/>
      <dgm:t>
        <a:bodyPr/>
        <a:lstStyle/>
        <a:p>
          <a:r>
            <a:rPr lang="en-US" dirty="0" err="1" smtClean="0"/>
            <a:t>Sự</a:t>
          </a:r>
          <a:r>
            <a:rPr lang="en-US" dirty="0" smtClean="0"/>
            <a:t> </a:t>
          </a:r>
          <a:r>
            <a:rPr lang="en-US" dirty="0" err="1" smtClean="0"/>
            <a:t>tồn</a:t>
          </a:r>
          <a:r>
            <a:rPr lang="en-US" dirty="0" smtClean="0"/>
            <a:t> </a:t>
          </a:r>
          <a:r>
            <a:rPr lang="en-US" dirty="0" err="1" smtClean="0"/>
            <a:t>tại</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về</a:t>
          </a:r>
          <a:r>
            <a:rPr lang="en-US" dirty="0" smtClean="0"/>
            <a:t> </a:t>
          </a:r>
          <a:r>
            <a:rPr lang="en-US" dirty="0" err="1" smtClean="0"/>
            <a:t>không</a:t>
          </a:r>
          <a:r>
            <a:rPr lang="en-US" dirty="0" smtClean="0"/>
            <a:t> </a:t>
          </a:r>
          <a:r>
            <a:rPr lang="en-US" dirty="0" err="1" smtClean="0"/>
            <a:t>gian</a:t>
          </a:r>
          <a:r>
            <a:rPr lang="en-US" dirty="0" smtClean="0"/>
            <a:t> </a:t>
          </a:r>
          <a:r>
            <a:rPr lang="en-US" dirty="0" err="1" smtClean="0"/>
            <a:t>được</a:t>
          </a:r>
          <a:r>
            <a:rPr lang="en-US" dirty="0" smtClean="0"/>
            <a:t> </a:t>
          </a:r>
          <a:r>
            <a:rPr lang="en-US" dirty="0" err="1" smtClean="0"/>
            <a:t>xác</a:t>
          </a:r>
          <a:r>
            <a:rPr lang="en-US" dirty="0" smtClean="0"/>
            <a:t> </a:t>
          </a:r>
          <a:r>
            <a:rPr lang="en-US" dirty="0" err="1" smtClean="0"/>
            <a:t>định</a:t>
          </a:r>
          <a:r>
            <a:rPr lang="en-US" dirty="0" smtClean="0"/>
            <a:t> </a:t>
          </a:r>
          <a:r>
            <a:rPr lang="en-US" dirty="0" err="1" smtClean="0"/>
            <a:t>bởi</a:t>
          </a:r>
          <a:r>
            <a:rPr lang="en-US" dirty="0" smtClean="0"/>
            <a:t> </a:t>
          </a:r>
          <a:r>
            <a:rPr lang="en-US" dirty="0" err="1" smtClean="0"/>
            <a:t>yếu</a:t>
          </a:r>
          <a:r>
            <a:rPr lang="en-US" dirty="0" smtClean="0"/>
            <a:t> </a:t>
          </a:r>
          <a:r>
            <a:rPr lang="en-US" dirty="0" err="1" smtClean="0"/>
            <a:t>tố</a:t>
          </a:r>
          <a:r>
            <a:rPr lang="en-US" dirty="0" smtClean="0"/>
            <a:t> </a:t>
          </a:r>
          <a:r>
            <a:rPr lang="en-US" dirty="0" err="1" smtClean="0"/>
            <a:t>lãnh</a:t>
          </a:r>
          <a:r>
            <a:rPr lang="en-US" dirty="0" smtClean="0"/>
            <a:t> </a:t>
          </a:r>
          <a:r>
            <a:rPr lang="en-US" dirty="0" err="1" smtClean="0"/>
            <a:t>thổ</a:t>
          </a:r>
          <a:endParaRPr lang="en-US" dirty="0"/>
        </a:p>
      </dgm:t>
    </dgm:pt>
    <dgm:pt modelId="{72C529A9-35BB-462B-A525-2E65056E768E}" type="parTrans" cxnId="{CB79190B-C85B-44BD-BD2E-563157F44964}">
      <dgm:prSet/>
      <dgm:spPr/>
      <dgm:t>
        <a:bodyPr/>
        <a:lstStyle/>
        <a:p>
          <a:endParaRPr lang="en-US"/>
        </a:p>
      </dgm:t>
    </dgm:pt>
    <dgm:pt modelId="{EDF035CA-53DF-4A01-A358-F17393CD9112}" type="sibTrans" cxnId="{CB79190B-C85B-44BD-BD2E-563157F44964}">
      <dgm:prSet/>
      <dgm:spPr/>
      <dgm:t>
        <a:bodyPr/>
        <a:lstStyle/>
        <a:p>
          <a:endParaRPr lang="en-US"/>
        </a:p>
      </dgm:t>
    </dgm:pt>
    <dgm:pt modelId="{74B66DF9-666C-4F90-8C82-EB10A041E202}">
      <dgm:prSet phldrT="[Text]"/>
      <dgm:spPr/>
      <dgm:t>
        <a:bodyPr/>
        <a:lstStyle/>
        <a:p>
          <a:r>
            <a:rPr lang="en-US" dirty="0" err="1" smtClean="0"/>
            <a:t>Nhà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đặc</a:t>
          </a:r>
          <a:r>
            <a:rPr lang="en-US" dirty="0" smtClean="0"/>
            <a:t> </a:t>
          </a:r>
          <a:r>
            <a:rPr lang="en-US" dirty="0" err="1" smtClean="0"/>
            <a:t>biệt</a:t>
          </a:r>
          <a:endParaRPr lang="en-US" dirty="0"/>
        </a:p>
      </dgm:t>
    </dgm:pt>
    <dgm:pt modelId="{626AE866-337B-4338-9AEE-69D575138708}" type="parTrans" cxnId="{1ADA71D5-AAE8-4C84-83D5-C978081603A5}">
      <dgm:prSet/>
      <dgm:spPr/>
      <dgm:t>
        <a:bodyPr/>
        <a:lstStyle/>
        <a:p>
          <a:endParaRPr lang="en-US"/>
        </a:p>
      </dgm:t>
    </dgm:pt>
    <dgm:pt modelId="{775469FB-DF5A-4C84-B486-3DCFCCF0411F}" type="sibTrans" cxnId="{1ADA71D5-AAE8-4C84-83D5-C978081603A5}">
      <dgm:prSet/>
      <dgm:spPr/>
      <dgm:t>
        <a:bodyPr/>
        <a:lstStyle/>
        <a:p>
          <a:endParaRPr lang="en-US"/>
        </a:p>
      </dgm:t>
    </dgm:pt>
    <dgm:pt modelId="{FDE2AC9F-C9C7-45E6-ADB6-F62922BBACEF}">
      <dgm:prSet phldrT="[Text]"/>
      <dgm:spPr/>
      <dgm:t>
        <a:bodyPr/>
        <a:lstStyle/>
        <a:p>
          <a:r>
            <a:rPr lang="en-US" dirty="0" err="1" smtClean="0"/>
            <a:t>Nhà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chủ</a:t>
          </a:r>
          <a:r>
            <a:rPr lang="en-US" dirty="0" smtClean="0"/>
            <a:t> </a:t>
          </a:r>
          <a:r>
            <a:rPr lang="en-US" dirty="0" err="1" smtClean="0"/>
            <a:t>quyền</a:t>
          </a:r>
          <a:r>
            <a:rPr lang="en-US" dirty="0" smtClean="0"/>
            <a:t> </a:t>
          </a:r>
          <a:r>
            <a:rPr lang="en-US" dirty="0" err="1" smtClean="0"/>
            <a:t>quốc</a:t>
          </a:r>
          <a:r>
            <a:rPr lang="en-US" dirty="0" smtClean="0"/>
            <a:t> </a:t>
          </a:r>
          <a:r>
            <a:rPr lang="en-US" dirty="0" err="1" smtClean="0"/>
            <a:t>gia</a:t>
          </a:r>
          <a:endParaRPr lang="en-US" dirty="0"/>
        </a:p>
      </dgm:t>
    </dgm:pt>
    <dgm:pt modelId="{D3D95119-7CD2-47A3-8321-5A58E47B997A}" type="parTrans" cxnId="{C708735D-3C38-4A9C-A97A-31426CD61C3E}">
      <dgm:prSet/>
      <dgm:spPr/>
      <dgm:t>
        <a:bodyPr/>
        <a:lstStyle/>
        <a:p>
          <a:endParaRPr lang="en-US"/>
        </a:p>
      </dgm:t>
    </dgm:pt>
    <dgm:pt modelId="{C0A8C276-8618-4C41-993F-03738D48A439}" type="sibTrans" cxnId="{C708735D-3C38-4A9C-A97A-31426CD61C3E}">
      <dgm:prSet/>
      <dgm:spPr/>
      <dgm:t>
        <a:bodyPr/>
        <a:lstStyle/>
        <a:p>
          <a:endParaRPr lang="en-US"/>
        </a:p>
      </dgm:t>
    </dgm:pt>
    <dgm:pt modelId="{D89E88A8-A945-4504-89F5-E1A518DDAB4C}">
      <dgm:prSet phldrT="[Text]"/>
      <dgm:spPr/>
      <dgm:t>
        <a:bodyPr/>
        <a:lstStyle/>
        <a:p>
          <a:r>
            <a:rPr lang="en-US" dirty="0" err="1" smtClean="0"/>
            <a:t>Nhà</a:t>
          </a:r>
          <a:r>
            <a:rPr lang="en-US" dirty="0" smtClean="0"/>
            <a:t> </a:t>
          </a:r>
          <a:r>
            <a:rPr lang="en-US" dirty="0" err="1" smtClean="0"/>
            <a:t>nước</a:t>
          </a:r>
          <a:r>
            <a:rPr lang="en-US" dirty="0" smtClean="0"/>
            <a:t> </a:t>
          </a:r>
          <a:r>
            <a:rPr lang="en-US" dirty="0" err="1" smtClean="0"/>
            <a:t>đặt</a:t>
          </a:r>
          <a:r>
            <a:rPr lang="en-US" dirty="0" smtClean="0"/>
            <a:t> </a:t>
          </a:r>
          <a:r>
            <a:rPr lang="en-US" dirty="0" err="1" smtClean="0"/>
            <a:t>ra</a:t>
          </a:r>
          <a:r>
            <a:rPr lang="en-US" dirty="0" smtClean="0"/>
            <a:t> </a:t>
          </a:r>
          <a:r>
            <a:rPr lang="en-US" dirty="0" err="1" smtClean="0"/>
            <a:t>và</a:t>
          </a:r>
          <a:r>
            <a:rPr lang="en-US" dirty="0" smtClean="0"/>
            <a:t> </a:t>
          </a:r>
          <a:r>
            <a:rPr lang="en-US" dirty="0" err="1" smtClean="0"/>
            <a:t>thu</a:t>
          </a:r>
          <a:r>
            <a:rPr lang="en-US" dirty="0" smtClean="0"/>
            <a:t> </a:t>
          </a:r>
          <a:r>
            <a:rPr lang="en-US" dirty="0" err="1" smtClean="0"/>
            <a:t>thuế</a:t>
          </a:r>
          <a:r>
            <a:rPr lang="en-US" dirty="0" smtClean="0"/>
            <a:t> </a:t>
          </a:r>
          <a:r>
            <a:rPr lang="en-US" dirty="0" err="1" smtClean="0"/>
            <a:t>một</a:t>
          </a:r>
          <a:r>
            <a:rPr lang="en-US" dirty="0" smtClean="0"/>
            <a:t> </a:t>
          </a:r>
          <a:r>
            <a:rPr lang="en-US" dirty="0" err="1" smtClean="0"/>
            <a:t>cách</a:t>
          </a:r>
          <a:r>
            <a:rPr lang="en-US" dirty="0" smtClean="0"/>
            <a:t> </a:t>
          </a:r>
          <a:r>
            <a:rPr lang="en-US" dirty="0" err="1" smtClean="0"/>
            <a:t>bắt</a:t>
          </a:r>
          <a:r>
            <a:rPr lang="en-US" dirty="0" smtClean="0"/>
            <a:t> </a:t>
          </a:r>
          <a:r>
            <a:rPr lang="en-US" dirty="0" err="1" smtClean="0"/>
            <a:t>buộc</a:t>
          </a:r>
          <a:endParaRPr lang="en-US" dirty="0"/>
        </a:p>
      </dgm:t>
    </dgm:pt>
    <dgm:pt modelId="{41F84C64-7BA4-4C4F-AAFF-325F7EEA8F28}" type="parTrans" cxnId="{307E9CD4-DBEB-47CC-9600-6EF307C00301}">
      <dgm:prSet/>
      <dgm:spPr/>
      <dgm:t>
        <a:bodyPr/>
        <a:lstStyle/>
        <a:p>
          <a:endParaRPr lang="en-US"/>
        </a:p>
      </dgm:t>
    </dgm:pt>
    <dgm:pt modelId="{C4B3EBD3-2612-4CB1-BDE7-C2293BAC701C}" type="sibTrans" cxnId="{307E9CD4-DBEB-47CC-9600-6EF307C00301}">
      <dgm:prSet/>
      <dgm:spPr/>
      <dgm:t>
        <a:bodyPr/>
        <a:lstStyle/>
        <a:p>
          <a:endParaRPr lang="en-US"/>
        </a:p>
      </dgm:t>
    </dgm:pt>
    <dgm:pt modelId="{2C7B1B3E-EF2B-4592-8FEF-59E543E07599}">
      <dgm:prSet phldrT="[Text]"/>
      <dgm:spPr/>
      <dgm:t>
        <a:bodyPr/>
        <a:lstStyle/>
        <a:p>
          <a:r>
            <a:rPr lang="en-US" dirty="0" err="1" smtClean="0"/>
            <a:t>Nhà</a:t>
          </a:r>
          <a:r>
            <a:rPr lang="en-US" dirty="0" smtClean="0"/>
            <a:t> </a:t>
          </a:r>
          <a:r>
            <a:rPr lang="en-US" dirty="0" err="1" smtClean="0"/>
            <a:t>nước</a:t>
          </a:r>
          <a:r>
            <a:rPr lang="en-US" dirty="0" smtClean="0"/>
            <a:t> ban </a:t>
          </a:r>
          <a:r>
            <a:rPr lang="en-US" dirty="0" err="1" smtClean="0"/>
            <a:t>hành</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và</a:t>
          </a:r>
          <a:r>
            <a:rPr lang="en-US" dirty="0" smtClean="0"/>
            <a:t> </a:t>
          </a:r>
          <a:r>
            <a:rPr lang="en-US" dirty="0" err="1" smtClean="0"/>
            <a:t>xác</a:t>
          </a:r>
          <a:r>
            <a:rPr lang="en-US" dirty="0" smtClean="0"/>
            <a:t> </a:t>
          </a:r>
          <a:r>
            <a:rPr lang="en-US" dirty="0" err="1" smtClean="0"/>
            <a:t>lập</a:t>
          </a:r>
          <a:r>
            <a:rPr lang="en-US" dirty="0" smtClean="0"/>
            <a:t> </a:t>
          </a:r>
          <a:r>
            <a:rPr lang="en-US" dirty="0" err="1" smtClean="0"/>
            <a:t>trật</a:t>
          </a:r>
          <a:r>
            <a:rPr lang="en-US" dirty="0" smtClean="0"/>
            <a:t> </a:t>
          </a:r>
          <a:r>
            <a:rPr lang="en-US" dirty="0" err="1" smtClean="0"/>
            <a:t>tự</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toàn</a:t>
          </a:r>
          <a:r>
            <a:rPr lang="en-US" dirty="0" smtClean="0"/>
            <a:t> </a:t>
          </a:r>
          <a:r>
            <a:rPr lang="en-US" dirty="0" err="1" smtClean="0"/>
            <a:t>xã</a:t>
          </a:r>
          <a:r>
            <a:rPr lang="en-US" dirty="0" smtClean="0"/>
            <a:t> </a:t>
          </a:r>
          <a:r>
            <a:rPr lang="en-US" dirty="0" err="1" smtClean="0"/>
            <a:t>hội</a:t>
          </a:r>
          <a:endParaRPr lang="en-US" dirty="0"/>
        </a:p>
      </dgm:t>
    </dgm:pt>
    <dgm:pt modelId="{B21C1008-017B-4606-8EC2-1C31E816A968}" type="parTrans" cxnId="{F225D08B-3123-4797-903C-8ED0F3672CD8}">
      <dgm:prSet/>
      <dgm:spPr/>
      <dgm:t>
        <a:bodyPr/>
        <a:lstStyle/>
        <a:p>
          <a:endParaRPr lang="en-US"/>
        </a:p>
      </dgm:t>
    </dgm:pt>
    <dgm:pt modelId="{FCC589DB-5E0C-4D13-8207-C69AEEAE51D3}" type="sibTrans" cxnId="{F225D08B-3123-4797-903C-8ED0F3672CD8}">
      <dgm:prSet/>
      <dgm:spPr/>
      <dgm:t>
        <a:bodyPr/>
        <a:lstStyle/>
        <a:p>
          <a:endParaRPr lang="en-US"/>
        </a:p>
      </dgm:t>
    </dgm:pt>
    <dgm:pt modelId="{2ED22E37-AB94-4DF3-A7BF-9B0FD0EC8046}" type="pres">
      <dgm:prSet presAssocID="{825F5E29-6E68-4200-8D0D-721B3364F43D}" presName="linearFlow" presStyleCnt="0">
        <dgm:presLayoutVars>
          <dgm:dir/>
          <dgm:resizeHandles val="exact"/>
        </dgm:presLayoutVars>
      </dgm:prSet>
      <dgm:spPr/>
      <dgm:t>
        <a:bodyPr/>
        <a:lstStyle/>
        <a:p>
          <a:endParaRPr lang="en-US"/>
        </a:p>
      </dgm:t>
    </dgm:pt>
    <dgm:pt modelId="{A29B0447-DEDC-447E-9669-083F7B236147}" type="pres">
      <dgm:prSet presAssocID="{9FF86F31-9E02-4982-9F73-CB6980B0A92C}" presName="composite" presStyleCnt="0"/>
      <dgm:spPr/>
    </dgm:pt>
    <dgm:pt modelId="{CC75F0AD-0B43-47B7-8705-D0B9C8AB43C5}" type="pres">
      <dgm:prSet presAssocID="{9FF86F31-9E02-4982-9F73-CB6980B0A92C}" presName="imgShp" presStyleLbl="fgImgPlace1" presStyleIdx="0" presStyleCnt="5" custLinFactX="-25306" custLinFactNeighborX="-100000"/>
      <dgm:spPr/>
    </dgm:pt>
    <dgm:pt modelId="{68C51BE1-1AA2-4B5E-8289-245EABA6AB25}" type="pres">
      <dgm:prSet presAssocID="{9FF86F31-9E02-4982-9F73-CB6980B0A92C}" presName="txShp" presStyleLbl="node1" presStyleIdx="0" presStyleCnt="5" custScaleX="137845">
        <dgm:presLayoutVars>
          <dgm:bulletEnabled val="1"/>
        </dgm:presLayoutVars>
      </dgm:prSet>
      <dgm:spPr/>
      <dgm:t>
        <a:bodyPr/>
        <a:lstStyle/>
        <a:p>
          <a:endParaRPr lang="en-US"/>
        </a:p>
      </dgm:t>
    </dgm:pt>
    <dgm:pt modelId="{074CD6C0-5799-4ADF-89FC-1D494252F434}" type="pres">
      <dgm:prSet presAssocID="{EDF035CA-53DF-4A01-A358-F17393CD9112}" presName="spacing" presStyleCnt="0"/>
      <dgm:spPr/>
    </dgm:pt>
    <dgm:pt modelId="{984110C9-1B1A-4999-8CA7-786CDA8F185B}" type="pres">
      <dgm:prSet presAssocID="{74B66DF9-666C-4F90-8C82-EB10A041E202}" presName="composite" presStyleCnt="0"/>
      <dgm:spPr/>
    </dgm:pt>
    <dgm:pt modelId="{A4E84FD7-BAC7-4D56-9441-CD0D7EE759D0}" type="pres">
      <dgm:prSet presAssocID="{74B66DF9-666C-4F90-8C82-EB10A041E202}" presName="imgShp" presStyleLbl="fgImgPlace1" presStyleIdx="1" presStyleCnt="5" custLinFactX="-25306" custLinFactNeighborX="-100000"/>
      <dgm:spPr/>
    </dgm:pt>
    <dgm:pt modelId="{387C7846-F6BD-4400-B4B8-86D33267D9E6}" type="pres">
      <dgm:prSet presAssocID="{74B66DF9-666C-4F90-8C82-EB10A041E202}" presName="txShp" presStyleLbl="node1" presStyleIdx="1" presStyleCnt="5" custScaleX="137845">
        <dgm:presLayoutVars>
          <dgm:bulletEnabled val="1"/>
        </dgm:presLayoutVars>
      </dgm:prSet>
      <dgm:spPr/>
      <dgm:t>
        <a:bodyPr/>
        <a:lstStyle/>
        <a:p>
          <a:endParaRPr lang="en-US"/>
        </a:p>
      </dgm:t>
    </dgm:pt>
    <dgm:pt modelId="{78FB8211-6A2D-40F6-B167-CA35DD9D5056}" type="pres">
      <dgm:prSet presAssocID="{775469FB-DF5A-4C84-B486-3DCFCCF0411F}" presName="spacing" presStyleCnt="0"/>
      <dgm:spPr/>
    </dgm:pt>
    <dgm:pt modelId="{3E5D63A6-E3BC-4AEA-9E59-5114B8F5423B}" type="pres">
      <dgm:prSet presAssocID="{FDE2AC9F-C9C7-45E6-ADB6-F62922BBACEF}" presName="composite" presStyleCnt="0"/>
      <dgm:spPr/>
    </dgm:pt>
    <dgm:pt modelId="{ECB156CA-390C-4DDD-8C0C-1F6DB09D9795}" type="pres">
      <dgm:prSet presAssocID="{FDE2AC9F-C9C7-45E6-ADB6-F62922BBACEF}" presName="imgShp" presStyleLbl="fgImgPlace1" presStyleIdx="2" presStyleCnt="5" custLinFactX="-25306" custLinFactNeighborX="-100000"/>
      <dgm:spPr/>
    </dgm:pt>
    <dgm:pt modelId="{E82A59D7-5A42-40F7-9F41-E462A4DEA17F}" type="pres">
      <dgm:prSet presAssocID="{FDE2AC9F-C9C7-45E6-ADB6-F62922BBACEF}" presName="txShp" presStyleLbl="node1" presStyleIdx="2" presStyleCnt="5" custScaleX="137845">
        <dgm:presLayoutVars>
          <dgm:bulletEnabled val="1"/>
        </dgm:presLayoutVars>
      </dgm:prSet>
      <dgm:spPr/>
      <dgm:t>
        <a:bodyPr/>
        <a:lstStyle/>
        <a:p>
          <a:endParaRPr lang="en-US"/>
        </a:p>
      </dgm:t>
    </dgm:pt>
    <dgm:pt modelId="{3348B9B2-81B1-4E3B-AB2D-1F75B7B63203}" type="pres">
      <dgm:prSet presAssocID="{C0A8C276-8618-4C41-993F-03738D48A439}" presName="spacing" presStyleCnt="0"/>
      <dgm:spPr/>
    </dgm:pt>
    <dgm:pt modelId="{E15AB334-7B39-4EA5-8166-46F513A692ED}" type="pres">
      <dgm:prSet presAssocID="{D89E88A8-A945-4504-89F5-E1A518DDAB4C}" presName="composite" presStyleCnt="0"/>
      <dgm:spPr/>
    </dgm:pt>
    <dgm:pt modelId="{CA531186-226E-4DD1-84B0-49D5CAA69011}" type="pres">
      <dgm:prSet presAssocID="{D89E88A8-A945-4504-89F5-E1A518DDAB4C}" presName="imgShp" presStyleLbl="fgImgPlace1" presStyleIdx="3" presStyleCnt="5" custLinFactX="-25306" custLinFactNeighborX="-100000"/>
      <dgm:spPr/>
    </dgm:pt>
    <dgm:pt modelId="{FA7443FC-0664-4AA4-9689-0730B2C95EEA}" type="pres">
      <dgm:prSet presAssocID="{D89E88A8-A945-4504-89F5-E1A518DDAB4C}" presName="txShp" presStyleLbl="node1" presStyleIdx="3" presStyleCnt="5" custScaleX="137845">
        <dgm:presLayoutVars>
          <dgm:bulletEnabled val="1"/>
        </dgm:presLayoutVars>
      </dgm:prSet>
      <dgm:spPr/>
      <dgm:t>
        <a:bodyPr/>
        <a:lstStyle/>
        <a:p>
          <a:endParaRPr lang="en-US"/>
        </a:p>
      </dgm:t>
    </dgm:pt>
    <dgm:pt modelId="{21E58655-111B-47B3-85F8-769E08DF035E}" type="pres">
      <dgm:prSet presAssocID="{C4B3EBD3-2612-4CB1-BDE7-C2293BAC701C}" presName="spacing" presStyleCnt="0"/>
      <dgm:spPr/>
    </dgm:pt>
    <dgm:pt modelId="{AE348537-AA42-4F14-93FF-879CBAF3FC94}" type="pres">
      <dgm:prSet presAssocID="{2C7B1B3E-EF2B-4592-8FEF-59E543E07599}" presName="composite" presStyleCnt="0"/>
      <dgm:spPr/>
    </dgm:pt>
    <dgm:pt modelId="{138CE31F-331D-4F02-B3E7-1AD041EB083C}" type="pres">
      <dgm:prSet presAssocID="{2C7B1B3E-EF2B-4592-8FEF-59E543E07599}" presName="imgShp" presStyleLbl="fgImgPlace1" presStyleIdx="4" presStyleCnt="5" custLinFactX="-25306" custLinFactNeighborX="-100000"/>
      <dgm:spPr/>
    </dgm:pt>
    <dgm:pt modelId="{5492FEAB-D74A-4A86-A0E4-426105986B1B}" type="pres">
      <dgm:prSet presAssocID="{2C7B1B3E-EF2B-4592-8FEF-59E543E07599}" presName="txShp" presStyleLbl="node1" presStyleIdx="4" presStyleCnt="5" custScaleX="137845">
        <dgm:presLayoutVars>
          <dgm:bulletEnabled val="1"/>
        </dgm:presLayoutVars>
      </dgm:prSet>
      <dgm:spPr/>
      <dgm:t>
        <a:bodyPr/>
        <a:lstStyle/>
        <a:p>
          <a:endParaRPr lang="en-US"/>
        </a:p>
      </dgm:t>
    </dgm:pt>
  </dgm:ptLst>
  <dgm:cxnLst>
    <dgm:cxn modelId="{5E8C12BB-4F24-4491-BC2A-426E6AB00170}" type="presOf" srcId="{FDE2AC9F-C9C7-45E6-ADB6-F62922BBACEF}" destId="{E82A59D7-5A42-40F7-9F41-E462A4DEA17F}" srcOrd="0" destOrd="0" presId="urn:microsoft.com/office/officeart/2005/8/layout/vList3"/>
    <dgm:cxn modelId="{307E9CD4-DBEB-47CC-9600-6EF307C00301}" srcId="{825F5E29-6E68-4200-8D0D-721B3364F43D}" destId="{D89E88A8-A945-4504-89F5-E1A518DDAB4C}" srcOrd="3" destOrd="0" parTransId="{41F84C64-7BA4-4C4F-AAFF-325F7EEA8F28}" sibTransId="{C4B3EBD3-2612-4CB1-BDE7-C2293BAC701C}"/>
    <dgm:cxn modelId="{68711CD9-18C3-4975-90BE-7D3B8AD3BC3D}" type="presOf" srcId="{2C7B1B3E-EF2B-4592-8FEF-59E543E07599}" destId="{5492FEAB-D74A-4A86-A0E4-426105986B1B}" srcOrd="0" destOrd="0" presId="urn:microsoft.com/office/officeart/2005/8/layout/vList3"/>
    <dgm:cxn modelId="{9FC2E2F6-2587-43C9-9A60-8D9E4BFB6E6C}" type="presOf" srcId="{74B66DF9-666C-4F90-8C82-EB10A041E202}" destId="{387C7846-F6BD-4400-B4B8-86D33267D9E6}" srcOrd="0" destOrd="0" presId="urn:microsoft.com/office/officeart/2005/8/layout/vList3"/>
    <dgm:cxn modelId="{3B63BA16-7B48-4AE1-B4A7-FD2AD0111F5B}" type="presOf" srcId="{825F5E29-6E68-4200-8D0D-721B3364F43D}" destId="{2ED22E37-AB94-4DF3-A7BF-9B0FD0EC8046}" srcOrd="0" destOrd="0" presId="urn:microsoft.com/office/officeart/2005/8/layout/vList3"/>
    <dgm:cxn modelId="{3FA390D3-E482-4292-AE2E-2B6E3780CB49}" type="presOf" srcId="{9FF86F31-9E02-4982-9F73-CB6980B0A92C}" destId="{68C51BE1-1AA2-4B5E-8289-245EABA6AB25}" srcOrd="0" destOrd="0" presId="urn:microsoft.com/office/officeart/2005/8/layout/vList3"/>
    <dgm:cxn modelId="{2CBFC895-F84E-4A07-BA14-815F56FA1D23}" type="presOf" srcId="{D89E88A8-A945-4504-89F5-E1A518DDAB4C}" destId="{FA7443FC-0664-4AA4-9689-0730B2C95EEA}" srcOrd="0" destOrd="0" presId="urn:microsoft.com/office/officeart/2005/8/layout/vList3"/>
    <dgm:cxn modelId="{C708735D-3C38-4A9C-A97A-31426CD61C3E}" srcId="{825F5E29-6E68-4200-8D0D-721B3364F43D}" destId="{FDE2AC9F-C9C7-45E6-ADB6-F62922BBACEF}" srcOrd="2" destOrd="0" parTransId="{D3D95119-7CD2-47A3-8321-5A58E47B997A}" sibTransId="{C0A8C276-8618-4C41-993F-03738D48A439}"/>
    <dgm:cxn modelId="{1ADA71D5-AAE8-4C84-83D5-C978081603A5}" srcId="{825F5E29-6E68-4200-8D0D-721B3364F43D}" destId="{74B66DF9-666C-4F90-8C82-EB10A041E202}" srcOrd="1" destOrd="0" parTransId="{626AE866-337B-4338-9AEE-69D575138708}" sibTransId="{775469FB-DF5A-4C84-B486-3DCFCCF0411F}"/>
    <dgm:cxn modelId="{CB79190B-C85B-44BD-BD2E-563157F44964}" srcId="{825F5E29-6E68-4200-8D0D-721B3364F43D}" destId="{9FF86F31-9E02-4982-9F73-CB6980B0A92C}" srcOrd="0" destOrd="0" parTransId="{72C529A9-35BB-462B-A525-2E65056E768E}" sibTransId="{EDF035CA-53DF-4A01-A358-F17393CD9112}"/>
    <dgm:cxn modelId="{F225D08B-3123-4797-903C-8ED0F3672CD8}" srcId="{825F5E29-6E68-4200-8D0D-721B3364F43D}" destId="{2C7B1B3E-EF2B-4592-8FEF-59E543E07599}" srcOrd="4" destOrd="0" parTransId="{B21C1008-017B-4606-8EC2-1C31E816A968}" sibTransId="{FCC589DB-5E0C-4D13-8207-C69AEEAE51D3}"/>
    <dgm:cxn modelId="{296A4C12-562E-4B32-81D6-96E418EA544F}" type="presParOf" srcId="{2ED22E37-AB94-4DF3-A7BF-9B0FD0EC8046}" destId="{A29B0447-DEDC-447E-9669-083F7B236147}" srcOrd="0" destOrd="0" presId="urn:microsoft.com/office/officeart/2005/8/layout/vList3"/>
    <dgm:cxn modelId="{DB7A6721-A5E5-4304-AA6A-0C6DAE306D20}" type="presParOf" srcId="{A29B0447-DEDC-447E-9669-083F7B236147}" destId="{CC75F0AD-0B43-47B7-8705-D0B9C8AB43C5}" srcOrd="0" destOrd="0" presId="urn:microsoft.com/office/officeart/2005/8/layout/vList3"/>
    <dgm:cxn modelId="{9F6A2467-7E24-4704-971A-B4DC266EC0F7}" type="presParOf" srcId="{A29B0447-DEDC-447E-9669-083F7B236147}" destId="{68C51BE1-1AA2-4B5E-8289-245EABA6AB25}" srcOrd="1" destOrd="0" presId="urn:microsoft.com/office/officeart/2005/8/layout/vList3"/>
    <dgm:cxn modelId="{5AEA61AB-6D00-40B0-B44E-B35DEBC21744}" type="presParOf" srcId="{2ED22E37-AB94-4DF3-A7BF-9B0FD0EC8046}" destId="{074CD6C0-5799-4ADF-89FC-1D494252F434}" srcOrd="1" destOrd="0" presId="urn:microsoft.com/office/officeart/2005/8/layout/vList3"/>
    <dgm:cxn modelId="{D74B7034-4DF8-4EC1-86C0-0B1D79CC6A72}" type="presParOf" srcId="{2ED22E37-AB94-4DF3-A7BF-9B0FD0EC8046}" destId="{984110C9-1B1A-4999-8CA7-786CDA8F185B}" srcOrd="2" destOrd="0" presId="urn:microsoft.com/office/officeart/2005/8/layout/vList3"/>
    <dgm:cxn modelId="{9C83C2F2-14EF-4159-81D0-58C78BE1B081}" type="presParOf" srcId="{984110C9-1B1A-4999-8CA7-786CDA8F185B}" destId="{A4E84FD7-BAC7-4D56-9441-CD0D7EE759D0}" srcOrd="0" destOrd="0" presId="urn:microsoft.com/office/officeart/2005/8/layout/vList3"/>
    <dgm:cxn modelId="{5E01543C-B329-438B-991C-39F61658C309}" type="presParOf" srcId="{984110C9-1B1A-4999-8CA7-786CDA8F185B}" destId="{387C7846-F6BD-4400-B4B8-86D33267D9E6}" srcOrd="1" destOrd="0" presId="urn:microsoft.com/office/officeart/2005/8/layout/vList3"/>
    <dgm:cxn modelId="{CB1EE8C8-2347-4BCB-B476-EF55AC59BD94}" type="presParOf" srcId="{2ED22E37-AB94-4DF3-A7BF-9B0FD0EC8046}" destId="{78FB8211-6A2D-40F6-B167-CA35DD9D5056}" srcOrd="3" destOrd="0" presId="urn:microsoft.com/office/officeart/2005/8/layout/vList3"/>
    <dgm:cxn modelId="{69C094EC-7271-44DB-A6E0-C109FFFCCF9B}" type="presParOf" srcId="{2ED22E37-AB94-4DF3-A7BF-9B0FD0EC8046}" destId="{3E5D63A6-E3BC-4AEA-9E59-5114B8F5423B}" srcOrd="4" destOrd="0" presId="urn:microsoft.com/office/officeart/2005/8/layout/vList3"/>
    <dgm:cxn modelId="{6F9A5040-A1B0-4318-9BD5-72B22697EC40}" type="presParOf" srcId="{3E5D63A6-E3BC-4AEA-9E59-5114B8F5423B}" destId="{ECB156CA-390C-4DDD-8C0C-1F6DB09D9795}" srcOrd="0" destOrd="0" presId="urn:microsoft.com/office/officeart/2005/8/layout/vList3"/>
    <dgm:cxn modelId="{0F3732C2-CF00-4C16-B272-E0068F2D5C53}" type="presParOf" srcId="{3E5D63A6-E3BC-4AEA-9E59-5114B8F5423B}" destId="{E82A59D7-5A42-40F7-9F41-E462A4DEA17F}" srcOrd="1" destOrd="0" presId="urn:microsoft.com/office/officeart/2005/8/layout/vList3"/>
    <dgm:cxn modelId="{ED764D86-2D85-4B83-9A29-F4CA8CBBB2BD}" type="presParOf" srcId="{2ED22E37-AB94-4DF3-A7BF-9B0FD0EC8046}" destId="{3348B9B2-81B1-4E3B-AB2D-1F75B7B63203}" srcOrd="5" destOrd="0" presId="urn:microsoft.com/office/officeart/2005/8/layout/vList3"/>
    <dgm:cxn modelId="{45D95E6C-B66C-4AC3-9966-D4425BF3D00B}" type="presParOf" srcId="{2ED22E37-AB94-4DF3-A7BF-9B0FD0EC8046}" destId="{E15AB334-7B39-4EA5-8166-46F513A692ED}" srcOrd="6" destOrd="0" presId="urn:microsoft.com/office/officeart/2005/8/layout/vList3"/>
    <dgm:cxn modelId="{414279EA-B195-4C08-AA67-466FDC7330F6}" type="presParOf" srcId="{E15AB334-7B39-4EA5-8166-46F513A692ED}" destId="{CA531186-226E-4DD1-84B0-49D5CAA69011}" srcOrd="0" destOrd="0" presId="urn:microsoft.com/office/officeart/2005/8/layout/vList3"/>
    <dgm:cxn modelId="{C2339DF5-800E-4C7A-A929-880EA7A980B2}" type="presParOf" srcId="{E15AB334-7B39-4EA5-8166-46F513A692ED}" destId="{FA7443FC-0664-4AA4-9689-0730B2C95EEA}" srcOrd="1" destOrd="0" presId="urn:microsoft.com/office/officeart/2005/8/layout/vList3"/>
    <dgm:cxn modelId="{A6038632-781A-423C-9791-1AF58B9663D9}" type="presParOf" srcId="{2ED22E37-AB94-4DF3-A7BF-9B0FD0EC8046}" destId="{21E58655-111B-47B3-85F8-769E08DF035E}" srcOrd="7" destOrd="0" presId="urn:microsoft.com/office/officeart/2005/8/layout/vList3"/>
    <dgm:cxn modelId="{84FDB8B3-FE3F-4ED0-B983-EAC110A8696D}" type="presParOf" srcId="{2ED22E37-AB94-4DF3-A7BF-9B0FD0EC8046}" destId="{AE348537-AA42-4F14-93FF-879CBAF3FC94}" srcOrd="8" destOrd="0" presId="urn:microsoft.com/office/officeart/2005/8/layout/vList3"/>
    <dgm:cxn modelId="{2E76E19C-2348-4E2A-ADAA-CE49FB147607}" type="presParOf" srcId="{AE348537-AA42-4F14-93FF-879CBAF3FC94}" destId="{138CE31F-331D-4F02-B3E7-1AD041EB083C}" srcOrd="0" destOrd="0" presId="urn:microsoft.com/office/officeart/2005/8/layout/vList3"/>
    <dgm:cxn modelId="{E9DFF106-DFF6-4BEB-82A6-00BBC314AE03}" type="presParOf" srcId="{AE348537-AA42-4F14-93FF-879CBAF3FC94}" destId="{5492FEAB-D74A-4A86-A0E4-426105986B1B}" srcOrd="1" destOrd="0" presId="urn:microsoft.com/office/officeart/2005/8/layout/vList3"/>
  </dgm:cxnLst>
  <dgm:bg/>
  <dgm:whole/>
</dgm:dataModel>
</file>

<file path=ppt/diagrams/data2.xml><?xml version="1.0" encoding="utf-8"?>
<dgm:dataModel xmlns:dgm="http://schemas.openxmlformats.org/drawingml/2006/diagram" xmlns:a="http://schemas.openxmlformats.org/drawingml/2006/main">
  <dgm:ptLst>
    <dgm:pt modelId="{17D788DB-E809-4F55-8B8D-32C48E3C694F}"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B44F7092-484A-4B96-A91B-00062EEC7D87}">
      <dgm:prSet phldrT="[Text]" custT="1"/>
      <dgm:spPr/>
      <dgm:t>
        <a:bodyPr/>
        <a:lstStyle/>
        <a:p>
          <a:r>
            <a:rPr lang="en-US" sz="3600" b="1" dirty="0" err="1" smtClean="0">
              <a:latin typeface="Arial" pitchFamily="34" charset="0"/>
              <a:cs typeface="Arial" pitchFamily="34" charset="0"/>
            </a:rPr>
            <a:t>Căn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cứ</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vào</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tính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lý</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của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việc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thực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hiện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quyền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lực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latin typeface="Arial" pitchFamily="34" charset="0"/>
            <a:cs typeface="Arial" pitchFamily="34" charset="0"/>
          </a:endParaRPr>
        </a:p>
      </dgm:t>
    </dgm:pt>
    <dgm:pt modelId="{3DC9A1EF-ACCC-46A7-A407-9A390A47F033}" type="parTrans" cxnId="{B11C8724-FEB6-4704-A445-25DA0EDBE9F9}">
      <dgm:prSet/>
      <dgm:spPr/>
      <dgm:t>
        <a:bodyPr/>
        <a:lstStyle/>
        <a:p>
          <a:endParaRPr lang="en-US"/>
        </a:p>
      </dgm:t>
    </dgm:pt>
    <dgm:pt modelId="{EE7FE68B-0014-4DE1-A980-8EE81537015F}" type="sibTrans" cxnId="{B11C8724-FEB6-4704-A445-25DA0EDBE9F9}">
      <dgm:prSet/>
      <dgm:spPr/>
      <dgm:t>
        <a:bodyPr/>
        <a:lstStyle/>
        <a:p>
          <a:endParaRPr lang="en-US"/>
        </a:p>
      </dgm:t>
    </dgm:pt>
    <dgm:pt modelId="{BA805021-1219-4170-B2AE-0D1DA9D0BD6E}">
      <dgm:prSet phldrT="[Text]" custT="1"/>
      <dgm:spPr/>
      <dgm:t>
        <a:bodyPr/>
        <a:lstStyle/>
        <a:p>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lập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endParaRPr lang="en-US" sz="3600" dirty="0">
            <a:latin typeface="Arial" pitchFamily="34" charset="0"/>
            <a:cs typeface="Arial" pitchFamily="34" charset="0"/>
          </a:endParaRPr>
        </a:p>
      </dgm:t>
    </dgm:pt>
    <dgm:pt modelId="{F9CCE0FD-A4AC-4301-AAEE-C0E85A77BADD}" type="parTrans" cxnId="{AFCA7376-E5D2-4B29-A5CC-3212BE0FC636}">
      <dgm:prSet/>
      <dgm:spPr/>
      <dgm:t>
        <a:bodyPr/>
        <a:lstStyle/>
        <a:p>
          <a:endParaRPr lang="en-US"/>
        </a:p>
      </dgm:t>
    </dgm:pt>
    <dgm:pt modelId="{80459ECA-4363-4EDC-8A1C-F5DE7F16E505}" type="sibTrans" cxnId="{AFCA7376-E5D2-4B29-A5CC-3212BE0FC636}">
      <dgm:prSet/>
      <dgm:spPr/>
      <dgm:t>
        <a:bodyPr/>
        <a:lstStyle/>
        <a:p>
          <a:endParaRPr lang="en-US"/>
        </a:p>
      </dgm:t>
    </dgm:pt>
    <dgm:pt modelId="{133DDC53-5E1D-476D-B4FD-762014D91567}">
      <dgm:prSet phldrT="[Text]" custT="1"/>
      <dgm:spPr/>
      <dgm:t>
        <a:bodyPr/>
        <a:lstStyle/>
        <a:p>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hành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endParaRPr lang="en-US" sz="3600" dirty="0">
            <a:latin typeface="Arial" pitchFamily="34" charset="0"/>
            <a:cs typeface="Arial" pitchFamily="34" charset="0"/>
          </a:endParaRPr>
        </a:p>
      </dgm:t>
    </dgm:pt>
    <dgm:pt modelId="{CA7F9BD3-00FC-4144-9186-38DE1AADB003}" type="parTrans" cxnId="{C48E1C80-0B30-4AC7-B662-FA2A9B97C1BF}">
      <dgm:prSet/>
      <dgm:spPr/>
      <dgm:t>
        <a:bodyPr/>
        <a:lstStyle/>
        <a:p>
          <a:endParaRPr lang="en-US"/>
        </a:p>
      </dgm:t>
    </dgm:pt>
    <dgm:pt modelId="{A5D5525C-5705-4E89-B23E-1E5619B4814F}" type="sibTrans" cxnId="{C48E1C80-0B30-4AC7-B662-FA2A9B97C1BF}">
      <dgm:prSet/>
      <dgm:spPr/>
      <dgm:t>
        <a:bodyPr/>
        <a:lstStyle/>
        <a:p>
          <a:endParaRPr lang="en-US"/>
        </a:p>
      </dgm:t>
    </dgm:pt>
    <dgm:pt modelId="{7224F6BB-D60A-43F8-B7A6-FE5B2FDB2877}">
      <dgm:prSet phldrT="[Text]" custT="1"/>
      <dgm:spPr/>
      <dgm:t>
        <a:bodyPr/>
        <a:lstStyle/>
        <a:p>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tư</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endParaRPr lang="en-US" sz="3600" dirty="0">
            <a:latin typeface="Arial" pitchFamily="34" charset="0"/>
            <a:cs typeface="Arial" pitchFamily="34" charset="0"/>
          </a:endParaRPr>
        </a:p>
      </dgm:t>
    </dgm:pt>
    <dgm:pt modelId="{0D6083ED-B77A-495F-9718-8342D14C3A8A}" type="parTrans" cxnId="{D4AD7EFC-15BC-4412-89A2-6BDE252B5715}">
      <dgm:prSet/>
      <dgm:spPr/>
      <dgm:t>
        <a:bodyPr/>
        <a:lstStyle/>
        <a:p>
          <a:endParaRPr lang="en-US"/>
        </a:p>
      </dgm:t>
    </dgm:pt>
    <dgm:pt modelId="{65D1D292-C920-428C-90E2-A44D59D28CB5}" type="sibTrans" cxnId="{D4AD7EFC-15BC-4412-89A2-6BDE252B5715}">
      <dgm:prSet/>
      <dgm:spPr/>
      <dgm:t>
        <a:bodyPr/>
        <a:lstStyle/>
        <a:p>
          <a:endParaRPr lang="en-US"/>
        </a:p>
      </dgm:t>
    </dgm:pt>
    <dgm:pt modelId="{33091132-B6A1-4D6F-9CCF-FDBC0A8B474D}" type="pres">
      <dgm:prSet presAssocID="{17D788DB-E809-4F55-8B8D-32C48E3C694F}" presName="composite" presStyleCnt="0">
        <dgm:presLayoutVars>
          <dgm:chMax val="1"/>
          <dgm:dir/>
          <dgm:resizeHandles val="exact"/>
        </dgm:presLayoutVars>
      </dgm:prSet>
      <dgm:spPr/>
      <dgm:t>
        <a:bodyPr/>
        <a:lstStyle/>
        <a:p>
          <a:endParaRPr lang="en-US"/>
        </a:p>
      </dgm:t>
    </dgm:pt>
    <dgm:pt modelId="{B809B5F7-7C3B-4993-90E4-D3DF10E33A3F}" type="pres">
      <dgm:prSet presAssocID="{B44F7092-484A-4B96-A91B-00062EEC7D87}" presName="roof" presStyleLbl="dkBgShp" presStyleIdx="0" presStyleCnt="2"/>
      <dgm:spPr/>
      <dgm:t>
        <a:bodyPr/>
        <a:lstStyle/>
        <a:p>
          <a:endParaRPr lang="en-US"/>
        </a:p>
      </dgm:t>
    </dgm:pt>
    <dgm:pt modelId="{A5E9DDBC-D6E6-449E-8B87-D1BBC4F66A8D}" type="pres">
      <dgm:prSet presAssocID="{B44F7092-484A-4B96-A91B-00062EEC7D87}" presName="pillars" presStyleCnt="0"/>
      <dgm:spPr/>
    </dgm:pt>
    <dgm:pt modelId="{7A97CC4E-FC15-4AC2-B658-0A3ED5452EA9}" type="pres">
      <dgm:prSet presAssocID="{B44F7092-484A-4B96-A91B-00062EEC7D87}" presName="pillar1" presStyleLbl="node1" presStyleIdx="0" presStyleCnt="3">
        <dgm:presLayoutVars>
          <dgm:bulletEnabled val="1"/>
        </dgm:presLayoutVars>
      </dgm:prSet>
      <dgm:spPr/>
      <dgm:t>
        <a:bodyPr/>
        <a:lstStyle/>
        <a:p>
          <a:endParaRPr lang="en-US"/>
        </a:p>
      </dgm:t>
    </dgm:pt>
    <dgm:pt modelId="{6EABCA70-DBAE-4A7C-8702-8F7B471CBB98}" type="pres">
      <dgm:prSet presAssocID="{133DDC53-5E1D-476D-B4FD-762014D91567}" presName="pillarX" presStyleLbl="node1" presStyleIdx="1" presStyleCnt="3">
        <dgm:presLayoutVars>
          <dgm:bulletEnabled val="1"/>
        </dgm:presLayoutVars>
      </dgm:prSet>
      <dgm:spPr/>
      <dgm:t>
        <a:bodyPr/>
        <a:lstStyle/>
        <a:p>
          <a:endParaRPr lang="en-US"/>
        </a:p>
      </dgm:t>
    </dgm:pt>
    <dgm:pt modelId="{B48022E2-4239-49F3-9C57-16D1FFA08302}" type="pres">
      <dgm:prSet presAssocID="{7224F6BB-D60A-43F8-B7A6-FE5B2FDB2877}" presName="pillarX" presStyleLbl="node1" presStyleIdx="2" presStyleCnt="3">
        <dgm:presLayoutVars>
          <dgm:bulletEnabled val="1"/>
        </dgm:presLayoutVars>
      </dgm:prSet>
      <dgm:spPr/>
      <dgm:t>
        <a:bodyPr/>
        <a:lstStyle/>
        <a:p>
          <a:endParaRPr lang="en-US"/>
        </a:p>
      </dgm:t>
    </dgm:pt>
    <dgm:pt modelId="{1BC20A19-A463-4950-B3CB-52A5D68F5E8E}" type="pres">
      <dgm:prSet presAssocID="{B44F7092-484A-4B96-A91B-00062EEC7D87}" presName="base" presStyleLbl="dkBgShp" presStyleIdx="1" presStyleCnt="2"/>
      <dgm:spPr/>
    </dgm:pt>
  </dgm:ptLst>
  <dgm:cxnLst>
    <dgm:cxn modelId="{1238F6A5-AAC2-436B-A90A-7A1DE7AE3ADB}" type="presOf" srcId="{BA805021-1219-4170-B2AE-0D1DA9D0BD6E}" destId="{7A97CC4E-FC15-4AC2-B658-0A3ED5452EA9}" srcOrd="0" destOrd="0" presId="urn:microsoft.com/office/officeart/2005/8/layout/hList3"/>
    <dgm:cxn modelId="{FE357B3A-74F1-4185-AC69-5FF58158FE76}" type="presOf" srcId="{7224F6BB-D60A-43F8-B7A6-FE5B2FDB2877}" destId="{B48022E2-4239-49F3-9C57-16D1FFA08302}" srcOrd="0" destOrd="0" presId="urn:microsoft.com/office/officeart/2005/8/layout/hList3"/>
    <dgm:cxn modelId="{AFCA7376-E5D2-4B29-A5CC-3212BE0FC636}" srcId="{B44F7092-484A-4B96-A91B-00062EEC7D87}" destId="{BA805021-1219-4170-B2AE-0D1DA9D0BD6E}" srcOrd="0" destOrd="0" parTransId="{F9CCE0FD-A4AC-4301-AAEE-C0E85A77BADD}" sibTransId="{80459ECA-4363-4EDC-8A1C-F5DE7F16E505}"/>
    <dgm:cxn modelId="{0E96E63D-C8E0-46C2-97CA-9A0B45320AD6}" type="presOf" srcId="{133DDC53-5E1D-476D-B4FD-762014D91567}" destId="{6EABCA70-DBAE-4A7C-8702-8F7B471CBB98}" srcOrd="0" destOrd="0" presId="urn:microsoft.com/office/officeart/2005/8/layout/hList3"/>
    <dgm:cxn modelId="{C48E1C80-0B30-4AC7-B662-FA2A9B97C1BF}" srcId="{B44F7092-484A-4B96-A91B-00062EEC7D87}" destId="{133DDC53-5E1D-476D-B4FD-762014D91567}" srcOrd="1" destOrd="0" parTransId="{CA7F9BD3-00FC-4144-9186-38DE1AADB003}" sibTransId="{A5D5525C-5705-4E89-B23E-1E5619B4814F}"/>
    <dgm:cxn modelId="{B11C8724-FEB6-4704-A445-25DA0EDBE9F9}" srcId="{17D788DB-E809-4F55-8B8D-32C48E3C694F}" destId="{B44F7092-484A-4B96-A91B-00062EEC7D87}" srcOrd="0" destOrd="0" parTransId="{3DC9A1EF-ACCC-46A7-A407-9A390A47F033}" sibTransId="{EE7FE68B-0014-4DE1-A980-8EE81537015F}"/>
    <dgm:cxn modelId="{F306F605-B36F-4F3D-A323-D81B125AE214}" type="presOf" srcId="{17D788DB-E809-4F55-8B8D-32C48E3C694F}" destId="{33091132-B6A1-4D6F-9CCF-FDBC0A8B474D}" srcOrd="0" destOrd="0" presId="urn:microsoft.com/office/officeart/2005/8/layout/hList3"/>
    <dgm:cxn modelId="{E4AB4FBA-894E-4E78-9CF9-A87F7D71F726}" type="presOf" srcId="{B44F7092-484A-4B96-A91B-00062EEC7D87}" destId="{B809B5F7-7C3B-4993-90E4-D3DF10E33A3F}" srcOrd="0" destOrd="0" presId="urn:microsoft.com/office/officeart/2005/8/layout/hList3"/>
    <dgm:cxn modelId="{D4AD7EFC-15BC-4412-89A2-6BDE252B5715}" srcId="{B44F7092-484A-4B96-A91B-00062EEC7D87}" destId="{7224F6BB-D60A-43F8-B7A6-FE5B2FDB2877}" srcOrd="2" destOrd="0" parTransId="{0D6083ED-B77A-495F-9718-8342D14C3A8A}" sibTransId="{65D1D292-C920-428C-90E2-A44D59D28CB5}"/>
    <dgm:cxn modelId="{7C9C1EEE-1D75-45AC-9CB6-DD637F41378E}" type="presParOf" srcId="{33091132-B6A1-4D6F-9CCF-FDBC0A8B474D}" destId="{B809B5F7-7C3B-4993-90E4-D3DF10E33A3F}" srcOrd="0" destOrd="0" presId="urn:microsoft.com/office/officeart/2005/8/layout/hList3"/>
    <dgm:cxn modelId="{BEA431DC-2E4C-497E-AADC-D978FDA8659E}" type="presParOf" srcId="{33091132-B6A1-4D6F-9CCF-FDBC0A8B474D}" destId="{A5E9DDBC-D6E6-449E-8B87-D1BBC4F66A8D}" srcOrd="1" destOrd="0" presId="urn:microsoft.com/office/officeart/2005/8/layout/hList3"/>
    <dgm:cxn modelId="{C6CDAC41-18DA-4B2C-AB82-F730CFD447AA}" type="presParOf" srcId="{A5E9DDBC-D6E6-449E-8B87-D1BBC4F66A8D}" destId="{7A97CC4E-FC15-4AC2-B658-0A3ED5452EA9}" srcOrd="0" destOrd="0" presId="urn:microsoft.com/office/officeart/2005/8/layout/hList3"/>
    <dgm:cxn modelId="{D0F7E8F2-5F2D-4D53-A6CE-CECBD8CF585A}" type="presParOf" srcId="{A5E9DDBC-D6E6-449E-8B87-D1BBC4F66A8D}" destId="{6EABCA70-DBAE-4A7C-8702-8F7B471CBB98}" srcOrd="1" destOrd="0" presId="urn:microsoft.com/office/officeart/2005/8/layout/hList3"/>
    <dgm:cxn modelId="{881C5EE5-1815-430D-8057-C9AF7674BCC0}" type="presParOf" srcId="{A5E9DDBC-D6E6-449E-8B87-D1BBC4F66A8D}" destId="{B48022E2-4239-49F3-9C57-16D1FFA08302}" srcOrd="2" destOrd="0" presId="urn:microsoft.com/office/officeart/2005/8/layout/hList3"/>
    <dgm:cxn modelId="{C6F5B542-0A2C-4D89-81B0-D356E473666B}" type="presParOf" srcId="{33091132-B6A1-4D6F-9CCF-FDBC0A8B474D}" destId="{1BC20A19-A463-4950-B3CB-52A5D68F5E8E}" srcOrd="2" destOrd="0" presId="urn:microsoft.com/office/officeart/2005/8/layout/hList3"/>
  </dgm:cxnLst>
  <dgm:bg/>
  <dgm:whole/>
</dgm:dataModel>
</file>

<file path=ppt/diagrams/data3.xml><?xml version="1.0" encoding="utf-8"?>
<dgm:dataModel xmlns:dgm="http://schemas.openxmlformats.org/drawingml/2006/diagram" xmlns:a="http://schemas.openxmlformats.org/drawingml/2006/main">
  <dgm:ptLst>
    <dgm:pt modelId="{ED19D798-D38D-4CB0-90EC-E138ABA66A84}" type="doc">
      <dgm:prSet loTypeId="urn:microsoft.com/office/officeart/2005/8/layout/hierarchy1" loCatId="hierarchy" qsTypeId="urn:microsoft.com/office/officeart/2005/8/quickstyle/3d1" qsCatId="3D" csTypeId="urn:microsoft.com/office/officeart/2005/8/colors/accent1_2" csCatId="accent1" phldr="1"/>
      <dgm:spPr/>
      <dgm:t>
        <a:bodyPr/>
        <a:lstStyle/>
        <a:p>
          <a:endParaRPr lang="en-US"/>
        </a:p>
      </dgm:t>
    </dgm:pt>
    <dgm:pt modelId="{B14EE5CE-547A-4FE5-B793-9EE5E9736728}">
      <dgm:prSet phldrT="[Text]" custT="1"/>
      <dgm:spPr/>
      <dgm:t>
        <a:bodyPr/>
        <a:lstStyle/>
        <a:p>
          <a:r>
            <a:rPr lang="en-US" sz="3200" b="1" dirty="0" err="1" smtClean="0">
              <a:latin typeface="Arial" pitchFamily="34" charset="0"/>
              <a:cs typeface="Arial" pitchFamily="34" charset="0"/>
            </a:rPr>
            <a:t>Căn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cứ</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tính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hệ</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chủ</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thể</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hiện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chức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năng</a:t>
          </a:r>
          <a:endParaRPr lang="en-US" sz="3200" dirty="0">
            <a:latin typeface="Arial" pitchFamily="34" charset="0"/>
            <a:cs typeface="Arial" pitchFamily="34" charset="0"/>
          </a:endParaRPr>
        </a:p>
      </dgm:t>
    </dgm:pt>
    <dgm:pt modelId="{F321369A-AD87-4346-AB52-A5BB849C1652}" type="parTrans" cxnId="{AB9CC816-35A8-4170-862F-4BAC22587189}">
      <dgm:prSet/>
      <dgm:spPr/>
      <dgm:t>
        <a:bodyPr/>
        <a:lstStyle/>
        <a:p>
          <a:endParaRPr lang="en-US"/>
        </a:p>
      </dgm:t>
    </dgm:pt>
    <dgm:pt modelId="{F7800A25-6931-4D81-A297-C5C5D10805AA}" type="sibTrans" cxnId="{AB9CC816-35A8-4170-862F-4BAC22587189}">
      <dgm:prSet/>
      <dgm:spPr/>
      <dgm:t>
        <a:bodyPr/>
        <a:lstStyle/>
        <a:p>
          <a:endParaRPr lang="en-US"/>
        </a:p>
      </dgm:t>
    </dgm:pt>
    <dgm:pt modelId="{87DC7812-BE50-4537-9802-9B508F8004C5}">
      <dgm:prSet phldrT="[Text]" custT="1"/>
      <dgm:spPr/>
      <dgm:t>
        <a:bodyPr/>
        <a:lstStyle/>
        <a:p>
          <a:r>
            <a:rPr lang="en-US" sz="3200" dirty="0" err="1" smtClean="0">
              <a:latin typeface="Arial" pitchFamily="34" charset="0"/>
              <a:cs typeface="Arial" pitchFamily="34" charset="0"/>
            </a:rPr>
            <a:t>Chức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năng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toàn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bộ</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máy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nước</a:t>
          </a:r>
          <a:endParaRPr lang="en-US" sz="3200" dirty="0">
            <a:latin typeface="Arial" pitchFamily="34" charset="0"/>
            <a:cs typeface="Arial" pitchFamily="34" charset="0"/>
          </a:endParaRPr>
        </a:p>
      </dgm:t>
    </dgm:pt>
    <dgm:pt modelId="{AE4B2966-935A-493E-BB62-40B52563ABC6}" type="parTrans" cxnId="{32316872-2468-4E0F-8AD2-290BAEB13721}">
      <dgm:prSet/>
      <dgm:spPr/>
      <dgm:t>
        <a:bodyPr/>
        <a:lstStyle/>
        <a:p>
          <a:endParaRPr lang="en-US"/>
        </a:p>
      </dgm:t>
    </dgm:pt>
    <dgm:pt modelId="{77B78490-867C-448C-8198-DBCF227AAEC7}" type="sibTrans" cxnId="{32316872-2468-4E0F-8AD2-290BAEB13721}">
      <dgm:prSet/>
      <dgm:spPr/>
      <dgm:t>
        <a:bodyPr/>
        <a:lstStyle/>
        <a:p>
          <a:endParaRPr lang="en-US"/>
        </a:p>
      </dgm:t>
    </dgm:pt>
    <dgm:pt modelId="{1B265474-50CD-4FB4-A92F-C0D3AC505087}">
      <dgm:prSet phldrT="[Text]" custT="1"/>
      <dgm:spPr/>
      <dgm:t>
        <a:bodyPr/>
        <a:lstStyle/>
        <a:p>
          <a:r>
            <a:rPr lang="en-US" sz="3200" dirty="0" err="1" smtClean="0">
              <a:latin typeface="Arial" pitchFamily="34" charset="0"/>
              <a:cs typeface="Arial" pitchFamily="34" charset="0"/>
            </a:rPr>
            <a:t>Chức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năng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quan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nước</a:t>
          </a:r>
          <a:endParaRPr lang="en-US" sz="3200" dirty="0">
            <a:latin typeface="Arial" pitchFamily="34" charset="0"/>
            <a:cs typeface="Arial" pitchFamily="34" charset="0"/>
          </a:endParaRPr>
        </a:p>
      </dgm:t>
    </dgm:pt>
    <dgm:pt modelId="{385DA0CF-56B8-4058-958A-762CB8469BD8}" type="parTrans" cxnId="{12BDFD69-061B-4DCE-8F2A-C70750E96049}">
      <dgm:prSet/>
      <dgm:spPr/>
      <dgm:t>
        <a:bodyPr/>
        <a:lstStyle/>
        <a:p>
          <a:endParaRPr lang="en-US"/>
        </a:p>
      </dgm:t>
    </dgm:pt>
    <dgm:pt modelId="{F757748D-0F5F-4FD5-9E7B-C54119738F1D}" type="sibTrans" cxnId="{12BDFD69-061B-4DCE-8F2A-C70750E96049}">
      <dgm:prSet/>
      <dgm:spPr/>
      <dgm:t>
        <a:bodyPr/>
        <a:lstStyle/>
        <a:p>
          <a:endParaRPr lang="en-US"/>
        </a:p>
      </dgm:t>
    </dgm:pt>
    <dgm:pt modelId="{B8716F5D-61CC-4310-BB34-AA00AD059A46}" type="pres">
      <dgm:prSet presAssocID="{ED19D798-D38D-4CB0-90EC-E138ABA66A84}" presName="hierChild1" presStyleCnt="0">
        <dgm:presLayoutVars>
          <dgm:chPref val="1"/>
          <dgm:dir/>
          <dgm:animOne val="branch"/>
          <dgm:animLvl val="lvl"/>
          <dgm:resizeHandles/>
        </dgm:presLayoutVars>
      </dgm:prSet>
      <dgm:spPr/>
      <dgm:t>
        <a:bodyPr/>
        <a:lstStyle/>
        <a:p>
          <a:endParaRPr lang="en-US"/>
        </a:p>
      </dgm:t>
    </dgm:pt>
    <dgm:pt modelId="{53CEA20E-E430-40E9-9FDE-E9E6EBE8131F}" type="pres">
      <dgm:prSet presAssocID="{B14EE5CE-547A-4FE5-B793-9EE5E9736728}" presName="hierRoot1" presStyleCnt="0"/>
      <dgm:spPr/>
    </dgm:pt>
    <dgm:pt modelId="{07249CA4-A6B6-476D-B23D-8CB505859D34}" type="pres">
      <dgm:prSet presAssocID="{B14EE5CE-547A-4FE5-B793-9EE5E9736728}" presName="composite" presStyleCnt="0"/>
      <dgm:spPr/>
    </dgm:pt>
    <dgm:pt modelId="{BBFC45D7-F61A-47C3-8E6E-A37AABEAF793}" type="pres">
      <dgm:prSet presAssocID="{B14EE5CE-547A-4FE5-B793-9EE5E9736728}" presName="background" presStyleLbl="node0" presStyleIdx="0" presStyleCnt="1"/>
      <dgm:spPr/>
    </dgm:pt>
    <dgm:pt modelId="{4FD66AAA-CF21-4307-9FD5-C8DCFA621476}" type="pres">
      <dgm:prSet presAssocID="{B14EE5CE-547A-4FE5-B793-9EE5E9736728}" presName="text" presStyleLbl="fgAcc0" presStyleIdx="0" presStyleCnt="1" custScaleX="260935">
        <dgm:presLayoutVars>
          <dgm:chPref val="3"/>
        </dgm:presLayoutVars>
      </dgm:prSet>
      <dgm:spPr/>
      <dgm:t>
        <a:bodyPr/>
        <a:lstStyle/>
        <a:p>
          <a:endParaRPr lang="en-US"/>
        </a:p>
      </dgm:t>
    </dgm:pt>
    <dgm:pt modelId="{699CCF5A-0C05-488E-BBD0-CB785CE80AA8}" type="pres">
      <dgm:prSet presAssocID="{B14EE5CE-547A-4FE5-B793-9EE5E9736728}" presName="hierChild2" presStyleCnt="0"/>
      <dgm:spPr/>
    </dgm:pt>
    <dgm:pt modelId="{377CEE64-86C8-42C1-95C9-2C12105AB114}" type="pres">
      <dgm:prSet presAssocID="{AE4B2966-935A-493E-BB62-40B52563ABC6}" presName="Name10" presStyleLbl="parChTrans1D2" presStyleIdx="0" presStyleCnt="2"/>
      <dgm:spPr/>
      <dgm:t>
        <a:bodyPr/>
        <a:lstStyle/>
        <a:p>
          <a:endParaRPr lang="en-US"/>
        </a:p>
      </dgm:t>
    </dgm:pt>
    <dgm:pt modelId="{1E1BAD0F-4514-4A62-BC4A-3F3DF0BF386A}" type="pres">
      <dgm:prSet presAssocID="{87DC7812-BE50-4537-9802-9B508F8004C5}" presName="hierRoot2" presStyleCnt="0"/>
      <dgm:spPr/>
    </dgm:pt>
    <dgm:pt modelId="{F6212DBA-A02D-4F0C-9D44-4952B195C044}" type="pres">
      <dgm:prSet presAssocID="{87DC7812-BE50-4537-9802-9B508F8004C5}" presName="composite2" presStyleCnt="0"/>
      <dgm:spPr/>
    </dgm:pt>
    <dgm:pt modelId="{0ED598F5-D6C2-4056-8AC6-3463425E3C94}" type="pres">
      <dgm:prSet presAssocID="{87DC7812-BE50-4537-9802-9B508F8004C5}" presName="background2" presStyleLbl="node2" presStyleIdx="0" presStyleCnt="2"/>
      <dgm:spPr/>
    </dgm:pt>
    <dgm:pt modelId="{75CD5F59-FDF4-4B7E-AF30-829285ADBB98}" type="pres">
      <dgm:prSet presAssocID="{87DC7812-BE50-4537-9802-9B508F8004C5}" presName="text2" presStyleLbl="fgAcc2" presStyleIdx="0" presStyleCnt="2" custScaleX="140984">
        <dgm:presLayoutVars>
          <dgm:chPref val="3"/>
        </dgm:presLayoutVars>
      </dgm:prSet>
      <dgm:spPr/>
      <dgm:t>
        <a:bodyPr/>
        <a:lstStyle/>
        <a:p>
          <a:endParaRPr lang="en-US"/>
        </a:p>
      </dgm:t>
    </dgm:pt>
    <dgm:pt modelId="{8D88AE11-FDDD-4921-BC41-2A3D0983F7B8}" type="pres">
      <dgm:prSet presAssocID="{87DC7812-BE50-4537-9802-9B508F8004C5}" presName="hierChild3" presStyleCnt="0"/>
      <dgm:spPr/>
    </dgm:pt>
    <dgm:pt modelId="{FA4E6AB5-D3B5-4D80-8E44-A3A1523C8C53}" type="pres">
      <dgm:prSet presAssocID="{385DA0CF-56B8-4058-958A-762CB8469BD8}" presName="Name10" presStyleLbl="parChTrans1D2" presStyleIdx="1" presStyleCnt="2"/>
      <dgm:spPr/>
      <dgm:t>
        <a:bodyPr/>
        <a:lstStyle/>
        <a:p>
          <a:endParaRPr lang="en-US"/>
        </a:p>
      </dgm:t>
    </dgm:pt>
    <dgm:pt modelId="{1BADF81C-35CF-4AC6-8155-D1FD9FC98046}" type="pres">
      <dgm:prSet presAssocID="{1B265474-50CD-4FB4-A92F-C0D3AC505087}" presName="hierRoot2" presStyleCnt="0"/>
      <dgm:spPr/>
    </dgm:pt>
    <dgm:pt modelId="{B3A5CBDA-E36C-48C0-BEB3-133EAA09390E}" type="pres">
      <dgm:prSet presAssocID="{1B265474-50CD-4FB4-A92F-C0D3AC505087}" presName="composite2" presStyleCnt="0"/>
      <dgm:spPr/>
    </dgm:pt>
    <dgm:pt modelId="{3729005F-6770-46B2-8749-09FB50D05E0E}" type="pres">
      <dgm:prSet presAssocID="{1B265474-50CD-4FB4-A92F-C0D3AC505087}" presName="background2" presStyleLbl="node2" presStyleIdx="1" presStyleCnt="2"/>
      <dgm:spPr/>
    </dgm:pt>
    <dgm:pt modelId="{5EC2D73F-FEF9-4F52-8ED9-D250E15CBB36}" type="pres">
      <dgm:prSet presAssocID="{1B265474-50CD-4FB4-A92F-C0D3AC505087}" presName="text2" presStyleLbl="fgAcc2" presStyleIdx="1" presStyleCnt="2" custScaleX="126205">
        <dgm:presLayoutVars>
          <dgm:chPref val="3"/>
        </dgm:presLayoutVars>
      </dgm:prSet>
      <dgm:spPr/>
      <dgm:t>
        <a:bodyPr/>
        <a:lstStyle/>
        <a:p>
          <a:endParaRPr lang="en-US"/>
        </a:p>
      </dgm:t>
    </dgm:pt>
    <dgm:pt modelId="{30CAE81A-63B2-44FA-AD68-B13A44B4BFFE}" type="pres">
      <dgm:prSet presAssocID="{1B265474-50CD-4FB4-A92F-C0D3AC505087}" presName="hierChild3" presStyleCnt="0"/>
      <dgm:spPr/>
    </dgm:pt>
  </dgm:ptLst>
  <dgm:cxnLst>
    <dgm:cxn modelId="{32316872-2468-4E0F-8AD2-290BAEB13721}" srcId="{B14EE5CE-547A-4FE5-B793-9EE5E9736728}" destId="{87DC7812-BE50-4537-9802-9B508F8004C5}" srcOrd="0" destOrd="0" parTransId="{AE4B2966-935A-493E-BB62-40B52563ABC6}" sibTransId="{77B78490-867C-448C-8198-DBCF227AAEC7}"/>
    <dgm:cxn modelId="{D9DFB1B7-8BC8-48D2-ACDF-D7249D3E7480}" type="presOf" srcId="{AE4B2966-935A-493E-BB62-40B52563ABC6}" destId="{377CEE64-86C8-42C1-95C9-2C12105AB114}" srcOrd="0" destOrd="0" presId="urn:microsoft.com/office/officeart/2005/8/layout/hierarchy1"/>
    <dgm:cxn modelId="{12BDFD69-061B-4DCE-8F2A-C70750E96049}" srcId="{B14EE5CE-547A-4FE5-B793-9EE5E9736728}" destId="{1B265474-50CD-4FB4-A92F-C0D3AC505087}" srcOrd="1" destOrd="0" parTransId="{385DA0CF-56B8-4058-958A-762CB8469BD8}" sibTransId="{F757748D-0F5F-4FD5-9E7B-C54119738F1D}"/>
    <dgm:cxn modelId="{972F3C58-C317-4672-90A1-60768740D626}" type="presOf" srcId="{87DC7812-BE50-4537-9802-9B508F8004C5}" destId="{75CD5F59-FDF4-4B7E-AF30-829285ADBB98}" srcOrd="0" destOrd="0" presId="urn:microsoft.com/office/officeart/2005/8/layout/hierarchy1"/>
    <dgm:cxn modelId="{70144719-C4ED-4509-AA37-2E07229F2B51}" type="presOf" srcId="{ED19D798-D38D-4CB0-90EC-E138ABA66A84}" destId="{B8716F5D-61CC-4310-BB34-AA00AD059A46}" srcOrd="0" destOrd="0" presId="urn:microsoft.com/office/officeart/2005/8/layout/hierarchy1"/>
    <dgm:cxn modelId="{ACE5D3DA-AE0A-4616-8761-3F9FB8B28356}" type="presOf" srcId="{385DA0CF-56B8-4058-958A-762CB8469BD8}" destId="{FA4E6AB5-D3B5-4D80-8E44-A3A1523C8C53}" srcOrd="0" destOrd="0" presId="urn:microsoft.com/office/officeart/2005/8/layout/hierarchy1"/>
    <dgm:cxn modelId="{AB9CC816-35A8-4170-862F-4BAC22587189}" srcId="{ED19D798-D38D-4CB0-90EC-E138ABA66A84}" destId="{B14EE5CE-547A-4FE5-B793-9EE5E9736728}" srcOrd="0" destOrd="0" parTransId="{F321369A-AD87-4346-AB52-A5BB849C1652}" sibTransId="{F7800A25-6931-4D81-A297-C5C5D10805AA}"/>
    <dgm:cxn modelId="{FE7A038A-A49B-467F-950B-CA006A4B4A98}" type="presOf" srcId="{B14EE5CE-547A-4FE5-B793-9EE5E9736728}" destId="{4FD66AAA-CF21-4307-9FD5-C8DCFA621476}" srcOrd="0" destOrd="0" presId="urn:microsoft.com/office/officeart/2005/8/layout/hierarchy1"/>
    <dgm:cxn modelId="{B13131DB-B38B-47E3-9720-9D19D6605D9C}" type="presOf" srcId="{1B265474-50CD-4FB4-A92F-C0D3AC505087}" destId="{5EC2D73F-FEF9-4F52-8ED9-D250E15CBB36}" srcOrd="0" destOrd="0" presId="urn:microsoft.com/office/officeart/2005/8/layout/hierarchy1"/>
    <dgm:cxn modelId="{28523293-3D61-4985-917A-9DBE0449CDAB}" type="presParOf" srcId="{B8716F5D-61CC-4310-BB34-AA00AD059A46}" destId="{53CEA20E-E430-40E9-9FDE-E9E6EBE8131F}" srcOrd="0" destOrd="0" presId="urn:microsoft.com/office/officeart/2005/8/layout/hierarchy1"/>
    <dgm:cxn modelId="{DB9338B0-D4FC-422D-A776-6604A5B47DBD}" type="presParOf" srcId="{53CEA20E-E430-40E9-9FDE-E9E6EBE8131F}" destId="{07249CA4-A6B6-476D-B23D-8CB505859D34}" srcOrd="0" destOrd="0" presId="urn:microsoft.com/office/officeart/2005/8/layout/hierarchy1"/>
    <dgm:cxn modelId="{9522FCCC-FBDB-475F-83CA-0C689071EB29}" type="presParOf" srcId="{07249CA4-A6B6-476D-B23D-8CB505859D34}" destId="{BBFC45D7-F61A-47C3-8E6E-A37AABEAF793}" srcOrd="0" destOrd="0" presId="urn:microsoft.com/office/officeart/2005/8/layout/hierarchy1"/>
    <dgm:cxn modelId="{9B5FBDBA-7C77-454C-9E79-AF1CE1B47FCD}" type="presParOf" srcId="{07249CA4-A6B6-476D-B23D-8CB505859D34}" destId="{4FD66AAA-CF21-4307-9FD5-C8DCFA621476}" srcOrd="1" destOrd="0" presId="urn:microsoft.com/office/officeart/2005/8/layout/hierarchy1"/>
    <dgm:cxn modelId="{5A45490E-54B5-48CD-B124-08EB775BFE95}" type="presParOf" srcId="{53CEA20E-E430-40E9-9FDE-E9E6EBE8131F}" destId="{699CCF5A-0C05-488E-BBD0-CB785CE80AA8}" srcOrd="1" destOrd="0" presId="urn:microsoft.com/office/officeart/2005/8/layout/hierarchy1"/>
    <dgm:cxn modelId="{8D5F43F2-6201-4269-90F2-60A922EEB5F6}" type="presParOf" srcId="{699CCF5A-0C05-488E-BBD0-CB785CE80AA8}" destId="{377CEE64-86C8-42C1-95C9-2C12105AB114}" srcOrd="0" destOrd="0" presId="urn:microsoft.com/office/officeart/2005/8/layout/hierarchy1"/>
    <dgm:cxn modelId="{EA63550D-D777-4888-9A69-234303668183}" type="presParOf" srcId="{699CCF5A-0C05-488E-BBD0-CB785CE80AA8}" destId="{1E1BAD0F-4514-4A62-BC4A-3F3DF0BF386A}" srcOrd="1" destOrd="0" presId="urn:microsoft.com/office/officeart/2005/8/layout/hierarchy1"/>
    <dgm:cxn modelId="{BDF59C8A-B59B-4E52-8795-EC0CC54E29FC}" type="presParOf" srcId="{1E1BAD0F-4514-4A62-BC4A-3F3DF0BF386A}" destId="{F6212DBA-A02D-4F0C-9D44-4952B195C044}" srcOrd="0" destOrd="0" presId="urn:microsoft.com/office/officeart/2005/8/layout/hierarchy1"/>
    <dgm:cxn modelId="{C8C3B8FD-ED6E-4A6D-932C-B77DDAF36FE8}" type="presParOf" srcId="{F6212DBA-A02D-4F0C-9D44-4952B195C044}" destId="{0ED598F5-D6C2-4056-8AC6-3463425E3C94}" srcOrd="0" destOrd="0" presId="urn:microsoft.com/office/officeart/2005/8/layout/hierarchy1"/>
    <dgm:cxn modelId="{0DB3806A-D50C-44B8-BEFF-AA4FD04C6AA9}" type="presParOf" srcId="{F6212DBA-A02D-4F0C-9D44-4952B195C044}" destId="{75CD5F59-FDF4-4B7E-AF30-829285ADBB98}" srcOrd="1" destOrd="0" presId="urn:microsoft.com/office/officeart/2005/8/layout/hierarchy1"/>
    <dgm:cxn modelId="{944798D0-97AD-49D0-84B4-DBC76643805B}" type="presParOf" srcId="{1E1BAD0F-4514-4A62-BC4A-3F3DF0BF386A}" destId="{8D88AE11-FDDD-4921-BC41-2A3D0983F7B8}" srcOrd="1" destOrd="0" presId="urn:microsoft.com/office/officeart/2005/8/layout/hierarchy1"/>
    <dgm:cxn modelId="{BEFBDA2A-6EE1-4630-998F-94058A08D996}" type="presParOf" srcId="{699CCF5A-0C05-488E-BBD0-CB785CE80AA8}" destId="{FA4E6AB5-D3B5-4D80-8E44-A3A1523C8C53}" srcOrd="2" destOrd="0" presId="urn:microsoft.com/office/officeart/2005/8/layout/hierarchy1"/>
    <dgm:cxn modelId="{B61EE852-C73F-4924-9499-A69F880A97A3}" type="presParOf" srcId="{699CCF5A-0C05-488E-BBD0-CB785CE80AA8}" destId="{1BADF81C-35CF-4AC6-8155-D1FD9FC98046}" srcOrd="3" destOrd="0" presId="urn:microsoft.com/office/officeart/2005/8/layout/hierarchy1"/>
    <dgm:cxn modelId="{ED4FD37F-18E4-4F3C-A9D2-D16995606886}" type="presParOf" srcId="{1BADF81C-35CF-4AC6-8155-D1FD9FC98046}" destId="{B3A5CBDA-E36C-48C0-BEB3-133EAA09390E}" srcOrd="0" destOrd="0" presId="urn:microsoft.com/office/officeart/2005/8/layout/hierarchy1"/>
    <dgm:cxn modelId="{BDAD73D8-1FD8-4E51-88A2-DA1043C0ECE6}" type="presParOf" srcId="{B3A5CBDA-E36C-48C0-BEB3-133EAA09390E}" destId="{3729005F-6770-46B2-8749-09FB50D05E0E}" srcOrd="0" destOrd="0" presId="urn:microsoft.com/office/officeart/2005/8/layout/hierarchy1"/>
    <dgm:cxn modelId="{2585BF97-53DE-4FF2-AD10-33E572BB8315}" type="presParOf" srcId="{B3A5CBDA-E36C-48C0-BEB3-133EAA09390E}" destId="{5EC2D73F-FEF9-4F52-8ED9-D250E15CBB36}" srcOrd="1" destOrd="0" presId="urn:microsoft.com/office/officeart/2005/8/layout/hierarchy1"/>
    <dgm:cxn modelId="{C8A273CC-42A8-4D64-A746-32268D8D235F}" type="presParOf" srcId="{1BADF81C-35CF-4AC6-8155-D1FD9FC98046}" destId="{30CAE81A-63B2-44FA-AD68-B13A44B4BFFE}" srcOrd="1" destOrd="0" presId="urn:microsoft.com/office/officeart/2005/8/layout/hierarchy1"/>
  </dgm:cxnLst>
  <dgm:bg/>
  <dgm:whole/>
</dgm:dataModel>
</file>

<file path=ppt/diagrams/data4.xml><?xml version="1.0" encoding="utf-8"?>
<dgm:dataModel xmlns:dgm="http://schemas.openxmlformats.org/drawingml/2006/diagram" xmlns:a="http://schemas.openxmlformats.org/drawingml/2006/main">
  <dgm:ptLst>
    <dgm:pt modelId="{0A9F3045-34BF-4EFD-9612-D05619D73A9B}" type="doc">
      <dgm:prSet loTypeId="urn:microsoft.com/office/officeart/2005/8/layout/hierarchy2" loCatId="hierarchy" qsTypeId="urn:microsoft.com/office/officeart/2005/8/quickstyle/3d2" qsCatId="3D" csTypeId="urn:microsoft.com/office/officeart/2005/8/colors/colorful2" csCatId="colorful" phldr="1"/>
      <dgm:spPr/>
      <dgm:t>
        <a:bodyPr/>
        <a:lstStyle/>
        <a:p>
          <a:endParaRPr lang="en-US"/>
        </a:p>
      </dgm:t>
    </dgm:pt>
    <dgm:pt modelId="{1BDB3D62-8AEE-42D0-B0DE-DE430FCC05C4}">
      <dgm:prSet phldrT="[Text]" custT="1"/>
      <dgm:spPr/>
      <dgm:t>
        <a:bodyPr/>
        <a:lstStyle/>
        <a:p>
          <a:r>
            <a:rPr lang="en-US" sz="3200" b="1" dirty="0" err="1" smtClean="0">
              <a:latin typeface="Arial" pitchFamily="34" charset="0"/>
              <a:cs typeface="Arial" pitchFamily="34" charset="0"/>
            </a:rPr>
            <a:t>Căn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cứ</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lĩnh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hoạt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động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tế</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endParaRPr lang="en-US" sz="3200" dirty="0">
            <a:latin typeface="Arial" pitchFamily="34" charset="0"/>
            <a:cs typeface="Arial" pitchFamily="34" charset="0"/>
          </a:endParaRPr>
        </a:p>
      </dgm:t>
    </dgm:pt>
    <dgm:pt modelId="{D1617EEB-C6C8-4DC3-972D-25A310D0C72B}" type="parTrans" cxnId="{4F150E97-FE28-48B9-B313-ECD4821F1538}">
      <dgm:prSet/>
      <dgm:spPr/>
      <dgm:t>
        <a:bodyPr/>
        <a:lstStyle/>
        <a:p>
          <a:endParaRPr lang="en-US"/>
        </a:p>
      </dgm:t>
    </dgm:pt>
    <dgm:pt modelId="{3B3C33AC-0575-4BC0-A82E-4D080ED1A535}" type="sibTrans" cxnId="{4F150E97-FE28-48B9-B313-ECD4821F1538}">
      <dgm:prSet/>
      <dgm:spPr/>
      <dgm:t>
        <a:bodyPr/>
        <a:lstStyle/>
        <a:p>
          <a:endParaRPr lang="en-US"/>
        </a:p>
      </dgm:t>
    </dgm:pt>
    <dgm:pt modelId="{AC9E6AA2-0F44-4C45-B1F2-254762BE906E}">
      <dgm:prSet phldrT="[Text]" custT="1"/>
      <dgm:spPr/>
      <dgm:t>
        <a:bodyPr/>
        <a:lstStyle/>
        <a:p>
          <a:r>
            <a:rPr lang="en-US" sz="3600" dirty="0" err="1" smtClean="0">
              <a:latin typeface="Arial" pitchFamily="34" charset="0"/>
              <a:cs typeface="Arial" pitchFamily="34" charset="0"/>
            </a:rPr>
            <a:t>Chức</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năng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kinh</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tế</a:t>
          </a:r>
          <a:endParaRPr lang="en-US" sz="3600" dirty="0">
            <a:latin typeface="Arial" pitchFamily="34" charset="0"/>
            <a:cs typeface="Arial" pitchFamily="34" charset="0"/>
          </a:endParaRPr>
        </a:p>
      </dgm:t>
    </dgm:pt>
    <dgm:pt modelId="{A7D72F81-B6E4-4E24-ADBF-1CBE019C9932}" type="parTrans" cxnId="{F93D926A-0F2C-4DA2-92C9-D4F6157FD60C}">
      <dgm:prSet/>
      <dgm:spPr/>
      <dgm:t>
        <a:bodyPr/>
        <a:lstStyle/>
        <a:p>
          <a:endParaRPr lang="en-US"/>
        </a:p>
      </dgm:t>
    </dgm:pt>
    <dgm:pt modelId="{8A132B04-307D-47C4-9D64-7E3848B4C9D3}" type="sibTrans" cxnId="{F93D926A-0F2C-4DA2-92C9-D4F6157FD60C}">
      <dgm:prSet/>
      <dgm:spPr/>
      <dgm:t>
        <a:bodyPr/>
        <a:lstStyle/>
        <a:p>
          <a:endParaRPr lang="en-US"/>
        </a:p>
      </dgm:t>
    </dgm:pt>
    <dgm:pt modelId="{4832458C-0A16-4602-A6CE-3DE1D14F0869}">
      <dgm:prSet phldrT="[Text]" custT="1"/>
      <dgm:spPr/>
      <dgm:t>
        <a:bodyPr/>
        <a:lstStyle/>
        <a:p>
          <a:r>
            <a:rPr lang="en-US" sz="3600" dirty="0" err="1" smtClean="0">
              <a:latin typeface="Arial" pitchFamily="34" charset="0"/>
              <a:cs typeface="Arial" pitchFamily="34" charset="0"/>
            </a:rPr>
            <a:t>Chức</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năng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xã</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hội</a:t>
          </a:r>
          <a:endParaRPr lang="en-US" sz="3600" dirty="0">
            <a:latin typeface="Arial" pitchFamily="34" charset="0"/>
            <a:cs typeface="Arial" pitchFamily="34" charset="0"/>
          </a:endParaRPr>
        </a:p>
      </dgm:t>
    </dgm:pt>
    <dgm:pt modelId="{0FD90BF0-AD77-433D-BBB4-9A2ED0482D7F}" type="parTrans" cxnId="{4B00C376-950B-4A32-9DC2-0E1016D87672}">
      <dgm:prSet/>
      <dgm:spPr/>
      <dgm:t>
        <a:bodyPr/>
        <a:lstStyle/>
        <a:p>
          <a:endParaRPr lang="en-US"/>
        </a:p>
      </dgm:t>
    </dgm:pt>
    <dgm:pt modelId="{D1F772C1-5DFF-44CA-9F89-CDB143419EED}" type="sibTrans" cxnId="{4B00C376-950B-4A32-9DC2-0E1016D87672}">
      <dgm:prSet/>
      <dgm:spPr/>
      <dgm:t>
        <a:bodyPr/>
        <a:lstStyle/>
        <a:p>
          <a:endParaRPr lang="en-US"/>
        </a:p>
      </dgm:t>
    </dgm:pt>
    <dgm:pt modelId="{BB211BAF-BFD2-4B96-80BE-70A08DA676AA}" type="pres">
      <dgm:prSet presAssocID="{0A9F3045-34BF-4EFD-9612-D05619D73A9B}" presName="diagram" presStyleCnt="0">
        <dgm:presLayoutVars>
          <dgm:chPref val="1"/>
          <dgm:dir/>
          <dgm:animOne val="branch"/>
          <dgm:animLvl val="lvl"/>
          <dgm:resizeHandles val="exact"/>
        </dgm:presLayoutVars>
      </dgm:prSet>
      <dgm:spPr/>
      <dgm:t>
        <a:bodyPr/>
        <a:lstStyle/>
        <a:p>
          <a:endParaRPr lang="en-US"/>
        </a:p>
      </dgm:t>
    </dgm:pt>
    <dgm:pt modelId="{7A1AE4DD-A255-43C0-86A3-2617DA5646E9}" type="pres">
      <dgm:prSet presAssocID="{1BDB3D62-8AEE-42D0-B0DE-DE430FCC05C4}" presName="root1" presStyleCnt="0"/>
      <dgm:spPr/>
    </dgm:pt>
    <dgm:pt modelId="{5691ADC3-2076-4BAC-9DAA-FAD909416C43}" type="pres">
      <dgm:prSet presAssocID="{1BDB3D62-8AEE-42D0-B0DE-DE430FCC05C4}" presName="LevelOneTextNode" presStyleLbl="node0" presStyleIdx="0" presStyleCnt="1">
        <dgm:presLayoutVars>
          <dgm:chPref val="3"/>
        </dgm:presLayoutVars>
      </dgm:prSet>
      <dgm:spPr/>
      <dgm:t>
        <a:bodyPr/>
        <a:lstStyle/>
        <a:p>
          <a:endParaRPr lang="en-US"/>
        </a:p>
      </dgm:t>
    </dgm:pt>
    <dgm:pt modelId="{FDA6DF51-9037-43AC-8507-3D2C88B2CCBD}" type="pres">
      <dgm:prSet presAssocID="{1BDB3D62-8AEE-42D0-B0DE-DE430FCC05C4}" presName="level2hierChild" presStyleCnt="0"/>
      <dgm:spPr/>
    </dgm:pt>
    <dgm:pt modelId="{1500DD21-1641-4697-A6CC-2374B3F0FF11}" type="pres">
      <dgm:prSet presAssocID="{A7D72F81-B6E4-4E24-ADBF-1CBE019C9932}" presName="conn2-1" presStyleLbl="parChTrans1D2" presStyleIdx="0" presStyleCnt="2"/>
      <dgm:spPr/>
      <dgm:t>
        <a:bodyPr/>
        <a:lstStyle/>
        <a:p>
          <a:endParaRPr lang="en-US"/>
        </a:p>
      </dgm:t>
    </dgm:pt>
    <dgm:pt modelId="{6D56B634-D24F-43E8-AE09-CBCD9D47A0D4}" type="pres">
      <dgm:prSet presAssocID="{A7D72F81-B6E4-4E24-ADBF-1CBE019C9932}" presName="connTx" presStyleLbl="parChTrans1D2" presStyleIdx="0" presStyleCnt="2"/>
      <dgm:spPr/>
      <dgm:t>
        <a:bodyPr/>
        <a:lstStyle/>
        <a:p>
          <a:endParaRPr lang="en-US"/>
        </a:p>
      </dgm:t>
    </dgm:pt>
    <dgm:pt modelId="{570638D7-6DD1-4086-B651-FB3ED7F55BD3}" type="pres">
      <dgm:prSet presAssocID="{AC9E6AA2-0F44-4C45-B1F2-254762BE906E}" presName="root2" presStyleCnt="0"/>
      <dgm:spPr/>
    </dgm:pt>
    <dgm:pt modelId="{9D6D53CA-3630-4CA1-840F-936558230311}" type="pres">
      <dgm:prSet presAssocID="{AC9E6AA2-0F44-4C45-B1F2-254762BE906E}" presName="LevelTwoTextNode" presStyleLbl="node2" presStyleIdx="0" presStyleCnt="2">
        <dgm:presLayoutVars>
          <dgm:chPref val="3"/>
        </dgm:presLayoutVars>
      </dgm:prSet>
      <dgm:spPr/>
      <dgm:t>
        <a:bodyPr/>
        <a:lstStyle/>
        <a:p>
          <a:endParaRPr lang="en-US"/>
        </a:p>
      </dgm:t>
    </dgm:pt>
    <dgm:pt modelId="{86E3D573-CBC3-4C27-8866-2DDD629E8DA5}" type="pres">
      <dgm:prSet presAssocID="{AC9E6AA2-0F44-4C45-B1F2-254762BE906E}" presName="level3hierChild" presStyleCnt="0"/>
      <dgm:spPr/>
    </dgm:pt>
    <dgm:pt modelId="{34117CAE-5E3C-4349-8677-1C8058938D69}" type="pres">
      <dgm:prSet presAssocID="{0FD90BF0-AD77-433D-BBB4-9A2ED0482D7F}" presName="conn2-1" presStyleLbl="parChTrans1D2" presStyleIdx="1" presStyleCnt="2"/>
      <dgm:spPr/>
      <dgm:t>
        <a:bodyPr/>
        <a:lstStyle/>
        <a:p>
          <a:endParaRPr lang="en-US"/>
        </a:p>
      </dgm:t>
    </dgm:pt>
    <dgm:pt modelId="{569724DD-54D1-4E4D-8584-655884EB7D7A}" type="pres">
      <dgm:prSet presAssocID="{0FD90BF0-AD77-433D-BBB4-9A2ED0482D7F}" presName="connTx" presStyleLbl="parChTrans1D2" presStyleIdx="1" presStyleCnt="2"/>
      <dgm:spPr/>
      <dgm:t>
        <a:bodyPr/>
        <a:lstStyle/>
        <a:p>
          <a:endParaRPr lang="en-US"/>
        </a:p>
      </dgm:t>
    </dgm:pt>
    <dgm:pt modelId="{A9D3CBFE-3DD2-4A4F-9201-E854E8424080}" type="pres">
      <dgm:prSet presAssocID="{4832458C-0A16-4602-A6CE-3DE1D14F0869}" presName="root2" presStyleCnt="0"/>
      <dgm:spPr/>
    </dgm:pt>
    <dgm:pt modelId="{52209E53-0CF0-4814-94C0-F88C54A08192}" type="pres">
      <dgm:prSet presAssocID="{4832458C-0A16-4602-A6CE-3DE1D14F0869}" presName="LevelTwoTextNode" presStyleLbl="node2" presStyleIdx="1" presStyleCnt="2">
        <dgm:presLayoutVars>
          <dgm:chPref val="3"/>
        </dgm:presLayoutVars>
      </dgm:prSet>
      <dgm:spPr/>
      <dgm:t>
        <a:bodyPr/>
        <a:lstStyle/>
        <a:p>
          <a:endParaRPr lang="en-US"/>
        </a:p>
      </dgm:t>
    </dgm:pt>
    <dgm:pt modelId="{FADC5D1D-2630-492E-A374-A76464DB1A70}" type="pres">
      <dgm:prSet presAssocID="{4832458C-0A16-4602-A6CE-3DE1D14F0869}" presName="level3hierChild" presStyleCnt="0"/>
      <dgm:spPr/>
    </dgm:pt>
  </dgm:ptLst>
  <dgm:cxnLst>
    <dgm:cxn modelId="{FEBCF96E-E323-465E-8834-415B8B5AD669}" type="presOf" srcId="{A7D72F81-B6E4-4E24-ADBF-1CBE019C9932}" destId="{6D56B634-D24F-43E8-AE09-CBCD9D47A0D4}" srcOrd="1" destOrd="0" presId="urn:microsoft.com/office/officeart/2005/8/layout/hierarchy2"/>
    <dgm:cxn modelId="{9A1C1FA7-3653-4449-8227-A992AA04AD6E}" type="presOf" srcId="{4832458C-0A16-4602-A6CE-3DE1D14F0869}" destId="{52209E53-0CF0-4814-94C0-F88C54A08192}" srcOrd="0" destOrd="0" presId="urn:microsoft.com/office/officeart/2005/8/layout/hierarchy2"/>
    <dgm:cxn modelId="{5B29BDF8-F446-4041-ABFB-1DF708BA31CF}" type="presOf" srcId="{0FD90BF0-AD77-433D-BBB4-9A2ED0482D7F}" destId="{569724DD-54D1-4E4D-8584-655884EB7D7A}" srcOrd="1" destOrd="0" presId="urn:microsoft.com/office/officeart/2005/8/layout/hierarchy2"/>
    <dgm:cxn modelId="{4F150E97-FE28-48B9-B313-ECD4821F1538}" srcId="{0A9F3045-34BF-4EFD-9612-D05619D73A9B}" destId="{1BDB3D62-8AEE-42D0-B0DE-DE430FCC05C4}" srcOrd="0" destOrd="0" parTransId="{D1617EEB-C6C8-4DC3-972D-25A310D0C72B}" sibTransId="{3B3C33AC-0575-4BC0-A82E-4D080ED1A535}"/>
    <dgm:cxn modelId="{E9D43B37-AE7F-4576-B496-154A45FE22A2}" type="presOf" srcId="{0A9F3045-34BF-4EFD-9612-D05619D73A9B}" destId="{BB211BAF-BFD2-4B96-80BE-70A08DA676AA}" srcOrd="0" destOrd="0" presId="urn:microsoft.com/office/officeart/2005/8/layout/hierarchy2"/>
    <dgm:cxn modelId="{4B00C376-950B-4A32-9DC2-0E1016D87672}" srcId="{1BDB3D62-8AEE-42D0-B0DE-DE430FCC05C4}" destId="{4832458C-0A16-4602-A6CE-3DE1D14F0869}" srcOrd="1" destOrd="0" parTransId="{0FD90BF0-AD77-433D-BBB4-9A2ED0482D7F}" sibTransId="{D1F772C1-5DFF-44CA-9F89-CDB143419EED}"/>
    <dgm:cxn modelId="{E196CF6E-5990-4448-95EC-4C9E2C4E45B1}" type="presOf" srcId="{0FD90BF0-AD77-433D-BBB4-9A2ED0482D7F}" destId="{34117CAE-5E3C-4349-8677-1C8058938D69}" srcOrd="0" destOrd="0" presId="urn:microsoft.com/office/officeart/2005/8/layout/hierarchy2"/>
    <dgm:cxn modelId="{58AC293F-8330-4857-8065-1839D59ADF3F}" type="presOf" srcId="{AC9E6AA2-0F44-4C45-B1F2-254762BE906E}" destId="{9D6D53CA-3630-4CA1-840F-936558230311}" srcOrd="0" destOrd="0" presId="urn:microsoft.com/office/officeart/2005/8/layout/hierarchy2"/>
    <dgm:cxn modelId="{6C88494B-E3E5-4AFF-8AD4-0334B344902C}" type="presOf" srcId="{A7D72F81-B6E4-4E24-ADBF-1CBE019C9932}" destId="{1500DD21-1641-4697-A6CC-2374B3F0FF11}" srcOrd="0" destOrd="0" presId="urn:microsoft.com/office/officeart/2005/8/layout/hierarchy2"/>
    <dgm:cxn modelId="{F93D926A-0F2C-4DA2-92C9-D4F6157FD60C}" srcId="{1BDB3D62-8AEE-42D0-B0DE-DE430FCC05C4}" destId="{AC9E6AA2-0F44-4C45-B1F2-254762BE906E}" srcOrd="0" destOrd="0" parTransId="{A7D72F81-B6E4-4E24-ADBF-1CBE019C9932}" sibTransId="{8A132B04-307D-47C4-9D64-7E3848B4C9D3}"/>
    <dgm:cxn modelId="{049CCC6A-2C11-4F52-99C8-E94E874EA610}" type="presOf" srcId="{1BDB3D62-8AEE-42D0-B0DE-DE430FCC05C4}" destId="{5691ADC3-2076-4BAC-9DAA-FAD909416C43}" srcOrd="0" destOrd="0" presId="urn:microsoft.com/office/officeart/2005/8/layout/hierarchy2"/>
    <dgm:cxn modelId="{3A9532A4-DD47-4361-AA34-0C94B5927B66}" type="presParOf" srcId="{BB211BAF-BFD2-4B96-80BE-70A08DA676AA}" destId="{7A1AE4DD-A255-43C0-86A3-2617DA5646E9}" srcOrd="0" destOrd="0" presId="urn:microsoft.com/office/officeart/2005/8/layout/hierarchy2"/>
    <dgm:cxn modelId="{BA93AEBF-5165-4772-9884-4F535D0EF68F}" type="presParOf" srcId="{7A1AE4DD-A255-43C0-86A3-2617DA5646E9}" destId="{5691ADC3-2076-4BAC-9DAA-FAD909416C43}" srcOrd="0" destOrd="0" presId="urn:microsoft.com/office/officeart/2005/8/layout/hierarchy2"/>
    <dgm:cxn modelId="{0A7A9A0E-6C6A-4B3C-BCE9-C997C8DFF634}" type="presParOf" srcId="{7A1AE4DD-A255-43C0-86A3-2617DA5646E9}" destId="{FDA6DF51-9037-43AC-8507-3D2C88B2CCBD}" srcOrd="1" destOrd="0" presId="urn:microsoft.com/office/officeart/2005/8/layout/hierarchy2"/>
    <dgm:cxn modelId="{EF4F5821-8CA3-42F4-8B4D-81557CDDA757}" type="presParOf" srcId="{FDA6DF51-9037-43AC-8507-3D2C88B2CCBD}" destId="{1500DD21-1641-4697-A6CC-2374B3F0FF11}" srcOrd="0" destOrd="0" presId="urn:microsoft.com/office/officeart/2005/8/layout/hierarchy2"/>
    <dgm:cxn modelId="{91BD39E2-A999-4C21-837B-576395E859EF}" type="presParOf" srcId="{1500DD21-1641-4697-A6CC-2374B3F0FF11}" destId="{6D56B634-D24F-43E8-AE09-CBCD9D47A0D4}" srcOrd="0" destOrd="0" presId="urn:microsoft.com/office/officeart/2005/8/layout/hierarchy2"/>
    <dgm:cxn modelId="{35522E14-9839-42AE-90B0-8C88AF939B4B}" type="presParOf" srcId="{FDA6DF51-9037-43AC-8507-3D2C88B2CCBD}" destId="{570638D7-6DD1-4086-B651-FB3ED7F55BD3}" srcOrd="1" destOrd="0" presId="urn:microsoft.com/office/officeart/2005/8/layout/hierarchy2"/>
    <dgm:cxn modelId="{FCCFD711-26E4-40CF-BCE8-74F7416CE886}" type="presParOf" srcId="{570638D7-6DD1-4086-B651-FB3ED7F55BD3}" destId="{9D6D53CA-3630-4CA1-840F-936558230311}" srcOrd="0" destOrd="0" presId="urn:microsoft.com/office/officeart/2005/8/layout/hierarchy2"/>
    <dgm:cxn modelId="{A99E0A6E-5AFF-46ED-8C80-82DCE917C695}" type="presParOf" srcId="{570638D7-6DD1-4086-B651-FB3ED7F55BD3}" destId="{86E3D573-CBC3-4C27-8866-2DDD629E8DA5}" srcOrd="1" destOrd="0" presId="urn:microsoft.com/office/officeart/2005/8/layout/hierarchy2"/>
    <dgm:cxn modelId="{AB10DC22-BE47-42C0-8762-4544DB2439BC}" type="presParOf" srcId="{FDA6DF51-9037-43AC-8507-3D2C88B2CCBD}" destId="{34117CAE-5E3C-4349-8677-1C8058938D69}" srcOrd="2" destOrd="0" presId="urn:microsoft.com/office/officeart/2005/8/layout/hierarchy2"/>
    <dgm:cxn modelId="{F2CD5E4F-232D-4FF1-B606-EB897D5FA1AD}" type="presParOf" srcId="{34117CAE-5E3C-4349-8677-1C8058938D69}" destId="{569724DD-54D1-4E4D-8584-655884EB7D7A}" srcOrd="0" destOrd="0" presId="urn:microsoft.com/office/officeart/2005/8/layout/hierarchy2"/>
    <dgm:cxn modelId="{2F5E04E7-8C0E-4EE3-9B90-1516AB17CA07}" type="presParOf" srcId="{FDA6DF51-9037-43AC-8507-3D2C88B2CCBD}" destId="{A9D3CBFE-3DD2-4A4F-9201-E854E8424080}" srcOrd="3" destOrd="0" presId="urn:microsoft.com/office/officeart/2005/8/layout/hierarchy2"/>
    <dgm:cxn modelId="{4734EDC2-44DB-4BDE-992F-FFCEEC3C996D}" type="presParOf" srcId="{A9D3CBFE-3DD2-4A4F-9201-E854E8424080}" destId="{52209E53-0CF0-4814-94C0-F88C54A08192}" srcOrd="0" destOrd="0" presId="urn:microsoft.com/office/officeart/2005/8/layout/hierarchy2"/>
    <dgm:cxn modelId="{BCBCFA19-AF00-42DB-85D4-3221518871B5}" type="presParOf" srcId="{A9D3CBFE-3DD2-4A4F-9201-E854E8424080}" destId="{FADC5D1D-2630-492E-A374-A76464DB1A70}" srcOrd="1" destOrd="0" presId="urn:microsoft.com/office/officeart/2005/8/layout/hierarchy2"/>
  </dgm:cxnLst>
  <dgm:bg/>
  <dgm:whole/>
</dgm:dataModel>
</file>

<file path=ppt/diagrams/data5.xml><?xml version="1.0" encoding="utf-8"?>
<dgm:dataModel xmlns:dgm="http://schemas.openxmlformats.org/drawingml/2006/diagram" xmlns:a="http://schemas.openxmlformats.org/drawingml/2006/main">
  <dgm:ptLst>
    <dgm:pt modelId="{FF21F109-C157-4CB5-8C22-4224B526640E}" type="doc">
      <dgm:prSet loTypeId="urn:microsoft.com/office/officeart/2005/8/layout/hierarchy2" loCatId="hierarchy" qsTypeId="urn:microsoft.com/office/officeart/2005/8/quickstyle/3d3" qsCatId="3D" csTypeId="urn:microsoft.com/office/officeart/2005/8/colors/colorful3" csCatId="colorful" phldr="1"/>
      <dgm:spPr/>
      <dgm:t>
        <a:bodyPr/>
        <a:lstStyle/>
        <a:p>
          <a:endParaRPr lang="en-US"/>
        </a:p>
      </dgm:t>
    </dgm:pt>
    <dgm:pt modelId="{181741D2-63E5-4190-92F8-B345C9A0E092}">
      <dgm:prSet phldrT="[Text]" custT="1">
        <dgm:style>
          <a:lnRef idx="1">
            <a:schemeClr val="accent1"/>
          </a:lnRef>
          <a:fillRef idx="3">
            <a:schemeClr val="accent1"/>
          </a:fillRef>
          <a:effectRef idx="2">
            <a:schemeClr val="accent1"/>
          </a:effectRef>
          <a:fontRef idx="minor">
            <a:schemeClr val="lt1"/>
          </a:fontRef>
        </dgm:style>
      </dgm:prSet>
      <dgm:spPr/>
      <dgm:t>
        <a:bodyPr/>
        <a:lstStyle/>
        <a:p>
          <a:r>
            <a:rPr lang="en-US" sz="3200" b="1" dirty="0" err="1" smtClean="0">
              <a:latin typeface="Arial" pitchFamily="34" charset="0"/>
              <a:cs typeface="Arial" pitchFamily="34" charset="0"/>
            </a:rPr>
            <a:t>Căn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cứ</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phạm</a:t>
          </a:r>
          <a:r>
            <a:rPr lang="en-US" sz="3200" b="1" dirty="0" smtClean="0">
              <a:latin typeface="Arial" pitchFamily="34" charset="0"/>
              <a:cs typeface="Arial" pitchFamily="34" charset="0"/>
            </a:rPr>
            <a:t> vi </a:t>
          </a:r>
          <a:r>
            <a:rPr lang="en-US" sz="3200" b="1" dirty="0" err="1" smtClean="0">
              <a:latin typeface="Arial" pitchFamily="34" charset="0"/>
              <a:cs typeface="Arial" pitchFamily="34" charset="0"/>
            </a:rPr>
            <a:t>lãnh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thổ</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sự</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tác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động</a:t>
          </a:r>
          <a:endParaRPr lang="en-US" sz="3200" dirty="0">
            <a:latin typeface="Arial" pitchFamily="34" charset="0"/>
            <a:cs typeface="Arial" pitchFamily="34" charset="0"/>
          </a:endParaRPr>
        </a:p>
      </dgm:t>
    </dgm:pt>
    <dgm:pt modelId="{EEEDE780-A92D-457B-969F-A0B027A6EC14}" type="parTrans" cxnId="{F31A735D-755B-4BD2-AA4C-6DB0D996C6CF}">
      <dgm:prSet/>
      <dgm:spPr/>
      <dgm:t>
        <a:bodyPr/>
        <a:lstStyle/>
        <a:p>
          <a:endParaRPr lang="en-US"/>
        </a:p>
      </dgm:t>
    </dgm:pt>
    <dgm:pt modelId="{9EF99B13-3905-4599-A522-62C878486D2B}" type="sibTrans" cxnId="{F31A735D-755B-4BD2-AA4C-6DB0D996C6CF}">
      <dgm:prSet/>
      <dgm:spPr/>
      <dgm:t>
        <a:bodyPr/>
        <a:lstStyle/>
        <a:p>
          <a:endParaRPr lang="en-US"/>
        </a:p>
      </dgm:t>
    </dgm:pt>
    <dgm:pt modelId="{0EBD283A-823D-462D-A703-8222A3E5C48B}">
      <dgm:prSet phldrT="[Text]" custT="1">
        <dgm:style>
          <a:lnRef idx="0">
            <a:schemeClr val="accent6"/>
          </a:lnRef>
          <a:fillRef idx="3">
            <a:schemeClr val="accent6"/>
          </a:fillRef>
          <a:effectRef idx="3">
            <a:schemeClr val="accent6"/>
          </a:effectRef>
          <a:fontRef idx="minor">
            <a:schemeClr val="lt1"/>
          </a:fontRef>
        </dgm:style>
      </dgm:prSet>
      <dgm:spPr/>
      <dgm:t>
        <a:bodyPr/>
        <a:lstStyle/>
        <a:p>
          <a:r>
            <a:rPr lang="en-US" sz="3200" dirty="0" err="1" smtClean="0">
              <a:latin typeface="Arial" pitchFamily="34" charset="0"/>
              <a:cs typeface="Arial" pitchFamily="34" charset="0"/>
            </a:rPr>
            <a:t>Chức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năng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đối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nội</a:t>
          </a:r>
          <a:endParaRPr lang="en-US" sz="3200" dirty="0">
            <a:latin typeface="Arial" pitchFamily="34" charset="0"/>
            <a:cs typeface="Arial" pitchFamily="34" charset="0"/>
          </a:endParaRPr>
        </a:p>
      </dgm:t>
    </dgm:pt>
    <dgm:pt modelId="{EE9FF892-3E82-48C5-847F-67D57FD44574}" type="parTrans" cxnId="{B914E4E4-8EC8-4D67-9AAE-6E5B35C12B83}">
      <dgm:prSet/>
      <dgm:spPr/>
      <dgm:t>
        <a:bodyPr/>
        <a:lstStyle/>
        <a:p>
          <a:endParaRPr lang="en-US"/>
        </a:p>
      </dgm:t>
    </dgm:pt>
    <dgm:pt modelId="{7A6647B6-9CBB-4038-838A-3256C87AFC6D}" type="sibTrans" cxnId="{B914E4E4-8EC8-4D67-9AAE-6E5B35C12B83}">
      <dgm:prSet/>
      <dgm:spPr/>
      <dgm:t>
        <a:bodyPr/>
        <a:lstStyle/>
        <a:p>
          <a:endParaRPr lang="en-US"/>
        </a:p>
      </dgm:t>
    </dgm:pt>
    <dgm:pt modelId="{383BDBB9-AE7A-420A-83D7-EAF5AB9C51FB}">
      <dgm:prSet phldrT="[Text]" custT="1"/>
      <dgm:spPr/>
      <dgm:t>
        <a:bodyPr/>
        <a:lstStyle/>
        <a:p>
          <a:r>
            <a:rPr lang="en-US" sz="3200" dirty="0" err="1" smtClean="0">
              <a:latin typeface="Arial" pitchFamily="34" charset="0"/>
              <a:cs typeface="Arial" pitchFamily="34" charset="0"/>
            </a:rPr>
            <a:t>Chức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năng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đối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ngoại</a:t>
          </a:r>
          <a:endParaRPr lang="en-US" sz="3200" dirty="0">
            <a:latin typeface="Arial" pitchFamily="34" charset="0"/>
            <a:cs typeface="Arial" pitchFamily="34" charset="0"/>
          </a:endParaRPr>
        </a:p>
      </dgm:t>
    </dgm:pt>
    <dgm:pt modelId="{E444E496-EF41-42DA-ACC0-E880862B3FAD}" type="parTrans" cxnId="{0129DD63-1A18-4596-A6BA-0F6615B97397}">
      <dgm:prSet/>
      <dgm:spPr/>
      <dgm:t>
        <a:bodyPr/>
        <a:lstStyle/>
        <a:p>
          <a:endParaRPr lang="en-US"/>
        </a:p>
      </dgm:t>
    </dgm:pt>
    <dgm:pt modelId="{FECBA382-47A1-4841-A523-3D7201C4AC73}" type="sibTrans" cxnId="{0129DD63-1A18-4596-A6BA-0F6615B97397}">
      <dgm:prSet/>
      <dgm:spPr/>
      <dgm:t>
        <a:bodyPr/>
        <a:lstStyle/>
        <a:p>
          <a:endParaRPr lang="en-US"/>
        </a:p>
      </dgm:t>
    </dgm:pt>
    <dgm:pt modelId="{33E0DB64-D6B9-4653-8A8A-9B9CDA1492CC}" type="pres">
      <dgm:prSet presAssocID="{FF21F109-C157-4CB5-8C22-4224B526640E}" presName="diagram" presStyleCnt="0">
        <dgm:presLayoutVars>
          <dgm:chPref val="1"/>
          <dgm:dir/>
          <dgm:animOne val="branch"/>
          <dgm:animLvl val="lvl"/>
          <dgm:resizeHandles val="exact"/>
        </dgm:presLayoutVars>
      </dgm:prSet>
      <dgm:spPr/>
      <dgm:t>
        <a:bodyPr/>
        <a:lstStyle/>
        <a:p>
          <a:endParaRPr lang="en-US"/>
        </a:p>
      </dgm:t>
    </dgm:pt>
    <dgm:pt modelId="{70D92F13-7FEB-4D56-9482-FE9FCDD14C37}" type="pres">
      <dgm:prSet presAssocID="{181741D2-63E5-4190-92F8-B345C9A0E092}" presName="root1" presStyleCnt="0"/>
      <dgm:spPr/>
    </dgm:pt>
    <dgm:pt modelId="{9E1DDD80-E208-4CA9-9BA9-1ABDAEA23896}" type="pres">
      <dgm:prSet presAssocID="{181741D2-63E5-4190-92F8-B345C9A0E092}" presName="LevelOneTextNode" presStyleLbl="node0" presStyleIdx="0" presStyleCnt="1">
        <dgm:presLayoutVars>
          <dgm:chPref val="3"/>
        </dgm:presLayoutVars>
      </dgm:prSet>
      <dgm:spPr/>
      <dgm:t>
        <a:bodyPr/>
        <a:lstStyle/>
        <a:p>
          <a:endParaRPr lang="en-US"/>
        </a:p>
      </dgm:t>
    </dgm:pt>
    <dgm:pt modelId="{B5D5D700-54B9-4531-B7EB-7A2F4C575EE2}" type="pres">
      <dgm:prSet presAssocID="{181741D2-63E5-4190-92F8-B345C9A0E092}" presName="level2hierChild" presStyleCnt="0"/>
      <dgm:spPr/>
    </dgm:pt>
    <dgm:pt modelId="{D84E36C9-FFAB-4B2E-85CA-233EFECA0A69}" type="pres">
      <dgm:prSet presAssocID="{EE9FF892-3E82-48C5-847F-67D57FD44574}" presName="conn2-1" presStyleLbl="parChTrans1D2" presStyleIdx="0" presStyleCnt="2"/>
      <dgm:spPr/>
      <dgm:t>
        <a:bodyPr/>
        <a:lstStyle/>
        <a:p>
          <a:endParaRPr lang="en-US"/>
        </a:p>
      </dgm:t>
    </dgm:pt>
    <dgm:pt modelId="{30AECCBE-5134-49EB-96F8-FA86B632142A}" type="pres">
      <dgm:prSet presAssocID="{EE9FF892-3E82-48C5-847F-67D57FD44574}" presName="connTx" presStyleLbl="parChTrans1D2" presStyleIdx="0" presStyleCnt="2"/>
      <dgm:spPr/>
      <dgm:t>
        <a:bodyPr/>
        <a:lstStyle/>
        <a:p>
          <a:endParaRPr lang="en-US"/>
        </a:p>
      </dgm:t>
    </dgm:pt>
    <dgm:pt modelId="{454BA2E7-939F-46B1-AED2-0A9531833BE6}" type="pres">
      <dgm:prSet presAssocID="{0EBD283A-823D-462D-A703-8222A3E5C48B}" presName="root2" presStyleCnt="0"/>
      <dgm:spPr/>
    </dgm:pt>
    <dgm:pt modelId="{EA69C2E4-1251-4F71-8132-015CD2451A34}" type="pres">
      <dgm:prSet presAssocID="{0EBD283A-823D-462D-A703-8222A3E5C48B}" presName="LevelTwoTextNode" presStyleLbl="node2" presStyleIdx="0" presStyleCnt="2">
        <dgm:presLayoutVars>
          <dgm:chPref val="3"/>
        </dgm:presLayoutVars>
      </dgm:prSet>
      <dgm:spPr/>
      <dgm:t>
        <a:bodyPr/>
        <a:lstStyle/>
        <a:p>
          <a:endParaRPr lang="en-US"/>
        </a:p>
      </dgm:t>
    </dgm:pt>
    <dgm:pt modelId="{AB455C97-9CE8-4035-93EF-2DC30BC44DFB}" type="pres">
      <dgm:prSet presAssocID="{0EBD283A-823D-462D-A703-8222A3E5C48B}" presName="level3hierChild" presStyleCnt="0"/>
      <dgm:spPr/>
    </dgm:pt>
    <dgm:pt modelId="{3A1035B1-924E-4046-8369-7411C4EEC4B1}" type="pres">
      <dgm:prSet presAssocID="{E444E496-EF41-42DA-ACC0-E880862B3FAD}" presName="conn2-1" presStyleLbl="parChTrans1D2" presStyleIdx="1" presStyleCnt="2"/>
      <dgm:spPr/>
      <dgm:t>
        <a:bodyPr/>
        <a:lstStyle/>
        <a:p>
          <a:endParaRPr lang="en-US"/>
        </a:p>
      </dgm:t>
    </dgm:pt>
    <dgm:pt modelId="{5460AE40-63EE-4B04-A147-237D3BB76D41}" type="pres">
      <dgm:prSet presAssocID="{E444E496-EF41-42DA-ACC0-E880862B3FAD}" presName="connTx" presStyleLbl="parChTrans1D2" presStyleIdx="1" presStyleCnt="2"/>
      <dgm:spPr/>
      <dgm:t>
        <a:bodyPr/>
        <a:lstStyle/>
        <a:p>
          <a:endParaRPr lang="en-US"/>
        </a:p>
      </dgm:t>
    </dgm:pt>
    <dgm:pt modelId="{95DC4B59-B497-49FC-B7E1-629095F24685}" type="pres">
      <dgm:prSet presAssocID="{383BDBB9-AE7A-420A-83D7-EAF5AB9C51FB}" presName="root2" presStyleCnt="0"/>
      <dgm:spPr/>
    </dgm:pt>
    <dgm:pt modelId="{D2EAFD48-35D7-4EE0-96CD-B58D3A82EEBC}" type="pres">
      <dgm:prSet presAssocID="{383BDBB9-AE7A-420A-83D7-EAF5AB9C51FB}" presName="LevelTwoTextNode" presStyleLbl="node2" presStyleIdx="1" presStyleCnt="2">
        <dgm:presLayoutVars>
          <dgm:chPref val="3"/>
        </dgm:presLayoutVars>
      </dgm:prSet>
      <dgm:spPr/>
      <dgm:t>
        <a:bodyPr/>
        <a:lstStyle/>
        <a:p>
          <a:endParaRPr lang="en-US"/>
        </a:p>
      </dgm:t>
    </dgm:pt>
    <dgm:pt modelId="{ED5DEA19-D4A2-4123-9F88-54A171DFE608}" type="pres">
      <dgm:prSet presAssocID="{383BDBB9-AE7A-420A-83D7-EAF5AB9C51FB}" presName="level3hierChild" presStyleCnt="0"/>
      <dgm:spPr/>
    </dgm:pt>
  </dgm:ptLst>
  <dgm:cxnLst>
    <dgm:cxn modelId="{5FFE96F2-B90D-498B-9137-AEC43C2992BD}" type="presOf" srcId="{0EBD283A-823D-462D-A703-8222A3E5C48B}" destId="{EA69C2E4-1251-4F71-8132-015CD2451A34}" srcOrd="0" destOrd="0" presId="urn:microsoft.com/office/officeart/2005/8/layout/hierarchy2"/>
    <dgm:cxn modelId="{3D387EBC-C377-42A9-9577-48E3853DDECB}" type="presOf" srcId="{FF21F109-C157-4CB5-8C22-4224B526640E}" destId="{33E0DB64-D6B9-4653-8A8A-9B9CDA1492CC}" srcOrd="0" destOrd="0" presId="urn:microsoft.com/office/officeart/2005/8/layout/hierarchy2"/>
    <dgm:cxn modelId="{740A6D59-E2F0-49D5-ADF4-FD3A693457CD}" type="presOf" srcId="{EE9FF892-3E82-48C5-847F-67D57FD44574}" destId="{30AECCBE-5134-49EB-96F8-FA86B632142A}" srcOrd="1" destOrd="0" presId="urn:microsoft.com/office/officeart/2005/8/layout/hierarchy2"/>
    <dgm:cxn modelId="{2A9BC609-FF27-406F-AB9A-F0A7BBA052D5}" type="presOf" srcId="{181741D2-63E5-4190-92F8-B345C9A0E092}" destId="{9E1DDD80-E208-4CA9-9BA9-1ABDAEA23896}" srcOrd="0" destOrd="0" presId="urn:microsoft.com/office/officeart/2005/8/layout/hierarchy2"/>
    <dgm:cxn modelId="{1CB8E635-384D-4EB4-AC7D-ED2CB36DC154}" type="presOf" srcId="{E444E496-EF41-42DA-ACC0-E880862B3FAD}" destId="{5460AE40-63EE-4B04-A147-237D3BB76D41}" srcOrd="1" destOrd="0" presId="urn:microsoft.com/office/officeart/2005/8/layout/hierarchy2"/>
    <dgm:cxn modelId="{55211C44-450D-489E-A3EE-2E2E2D9CA3C0}" type="presOf" srcId="{383BDBB9-AE7A-420A-83D7-EAF5AB9C51FB}" destId="{D2EAFD48-35D7-4EE0-96CD-B58D3A82EEBC}" srcOrd="0" destOrd="0" presId="urn:microsoft.com/office/officeart/2005/8/layout/hierarchy2"/>
    <dgm:cxn modelId="{0129DD63-1A18-4596-A6BA-0F6615B97397}" srcId="{181741D2-63E5-4190-92F8-B345C9A0E092}" destId="{383BDBB9-AE7A-420A-83D7-EAF5AB9C51FB}" srcOrd="1" destOrd="0" parTransId="{E444E496-EF41-42DA-ACC0-E880862B3FAD}" sibTransId="{FECBA382-47A1-4841-A523-3D7201C4AC73}"/>
    <dgm:cxn modelId="{F31A735D-755B-4BD2-AA4C-6DB0D996C6CF}" srcId="{FF21F109-C157-4CB5-8C22-4224B526640E}" destId="{181741D2-63E5-4190-92F8-B345C9A0E092}" srcOrd="0" destOrd="0" parTransId="{EEEDE780-A92D-457B-969F-A0B027A6EC14}" sibTransId="{9EF99B13-3905-4599-A522-62C878486D2B}"/>
    <dgm:cxn modelId="{4B969241-3373-44F7-B7C7-0BABEAC32025}" type="presOf" srcId="{EE9FF892-3E82-48C5-847F-67D57FD44574}" destId="{D84E36C9-FFAB-4B2E-85CA-233EFECA0A69}" srcOrd="0" destOrd="0" presId="urn:microsoft.com/office/officeart/2005/8/layout/hierarchy2"/>
    <dgm:cxn modelId="{B914E4E4-8EC8-4D67-9AAE-6E5B35C12B83}" srcId="{181741D2-63E5-4190-92F8-B345C9A0E092}" destId="{0EBD283A-823D-462D-A703-8222A3E5C48B}" srcOrd="0" destOrd="0" parTransId="{EE9FF892-3E82-48C5-847F-67D57FD44574}" sibTransId="{7A6647B6-9CBB-4038-838A-3256C87AFC6D}"/>
    <dgm:cxn modelId="{DA0F3505-B94D-4D20-8B29-7BA9D0376CEA}" type="presOf" srcId="{E444E496-EF41-42DA-ACC0-E880862B3FAD}" destId="{3A1035B1-924E-4046-8369-7411C4EEC4B1}" srcOrd="0" destOrd="0" presId="urn:microsoft.com/office/officeart/2005/8/layout/hierarchy2"/>
    <dgm:cxn modelId="{21E2B47C-64EA-474A-A06D-6B1DB09AAF6B}" type="presParOf" srcId="{33E0DB64-D6B9-4653-8A8A-9B9CDA1492CC}" destId="{70D92F13-7FEB-4D56-9482-FE9FCDD14C37}" srcOrd="0" destOrd="0" presId="urn:microsoft.com/office/officeart/2005/8/layout/hierarchy2"/>
    <dgm:cxn modelId="{445AC99D-80AC-4A6F-9C48-58E6C0D92EC1}" type="presParOf" srcId="{70D92F13-7FEB-4D56-9482-FE9FCDD14C37}" destId="{9E1DDD80-E208-4CA9-9BA9-1ABDAEA23896}" srcOrd="0" destOrd="0" presId="urn:microsoft.com/office/officeart/2005/8/layout/hierarchy2"/>
    <dgm:cxn modelId="{3E161481-4F40-40EA-AB46-DDEFFBC6C7CF}" type="presParOf" srcId="{70D92F13-7FEB-4D56-9482-FE9FCDD14C37}" destId="{B5D5D700-54B9-4531-B7EB-7A2F4C575EE2}" srcOrd="1" destOrd="0" presId="urn:microsoft.com/office/officeart/2005/8/layout/hierarchy2"/>
    <dgm:cxn modelId="{40C2ECC9-7410-4347-B764-2330B7A19E35}" type="presParOf" srcId="{B5D5D700-54B9-4531-B7EB-7A2F4C575EE2}" destId="{D84E36C9-FFAB-4B2E-85CA-233EFECA0A69}" srcOrd="0" destOrd="0" presId="urn:microsoft.com/office/officeart/2005/8/layout/hierarchy2"/>
    <dgm:cxn modelId="{64DB527E-93ED-4082-B34C-43ACD25C10AD}" type="presParOf" srcId="{D84E36C9-FFAB-4B2E-85CA-233EFECA0A69}" destId="{30AECCBE-5134-49EB-96F8-FA86B632142A}" srcOrd="0" destOrd="0" presId="urn:microsoft.com/office/officeart/2005/8/layout/hierarchy2"/>
    <dgm:cxn modelId="{EF9885D3-B705-4869-AE8A-0E991BF11F29}" type="presParOf" srcId="{B5D5D700-54B9-4531-B7EB-7A2F4C575EE2}" destId="{454BA2E7-939F-46B1-AED2-0A9531833BE6}" srcOrd="1" destOrd="0" presId="urn:microsoft.com/office/officeart/2005/8/layout/hierarchy2"/>
    <dgm:cxn modelId="{9B8F721C-7A14-4A5B-88DB-81B15030B703}" type="presParOf" srcId="{454BA2E7-939F-46B1-AED2-0A9531833BE6}" destId="{EA69C2E4-1251-4F71-8132-015CD2451A34}" srcOrd="0" destOrd="0" presId="urn:microsoft.com/office/officeart/2005/8/layout/hierarchy2"/>
    <dgm:cxn modelId="{31EE1262-61AE-4F33-B714-43A77BAC92D7}" type="presParOf" srcId="{454BA2E7-939F-46B1-AED2-0A9531833BE6}" destId="{AB455C97-9CE8-4035-93EF-2DC30BC44DFB}" srcOrd="1" destOrd="0" presId="urn:microsoft.com/office/officeart/2005/8/layout/hierarchy2"/>
    <dgm:cxn modelId="{0902B596-3852-4134-9EB0-9C542A524D24}" type="presParOf" srcId="{B5D5D700-54B9-4531-B7EB-7A2F4C575EE2}" destId="{3A1035B1-924E-4046-8369-7411C4EEC4B1}" srcOrd="2" destOrd="0" presId="urn:microsoft.com/office/officeart/2005/8/layout/hierarchy2"/>
    <dgm:cxn modelId="{29DD9CE1-837F-432B-A971-2BFE0DFA7C18}" type="presParOf" srcId="{3A1035B1-924E-4046-8369-7411C4EEC4B1}" destId="{5460AE40-63EE-4B04-A147-237D3BB76D41}" srcOrd="0" destOrd="0" presId="urn:microsoft.com/office/officeart/2005/8/layout/hierarchy2"/>
    <dgm:cxn modelId="{5497597C-380F-4680-8CBC-C4C745E3A4A5}" type="presParOf" srcId="{B5D5D700-54B9-4531-B7EB-7A2F4C575EE2}" destId="{95DC4B59-B497-49FC-B7E1-629095F24685}" srcOrd="3" destOrd="0" presId="urn:microsoft.com/office/officeart/2005/8/layout/hierarchy2"/>
    <dgm:cxn modelId="{D012FDA9-560A-453D-BA73-D6110AFA04D7}" type="presParOf" srcId="{95DC4B59-B497-49FC-B7E1-629095F24685}" destId="{D2EAFD48-35D7-4EE0-96CD-B58D3A82EEBC}" srcOrd="0" destOrd="0" presId="urn:microsoft.com/office/officeart/2005/8/layout/hierarchy2"/>
    <dgm:cxn modelId="{AA5F9F37-D6AF-46B5-AC2B-859D319E38E3}" type="presParOf" srcId="{95DC4B59-B497-49FC-B7E1-629095F24685}" destId="{ED5DEA19-D4A2-4123-9F88-54A171DFE608}" srcOrd="1" destOrd="0" presId="urn:microsoft.com/office/officeart/2005/8/layout/hierarchy2"/>
  </dgm:cxnLst>
  <dgm:bg/>
  <dgm:whole/>
</dgm:dataModel>
</file>

<file path=ppt/diagrams/data6.xml><?xml version="1.0" encoding="utf-8"?>
<dgm:dataModel xmlns:dgm="http://schemas.openxmlformats.org/drawingml/2006/diagram" xmlns:a="http://schemas.openxmlformats.org/drawingml/2006/main">
  <dgm:ptLst>
    <dgm:pt modelId="{672A4358-00F1-469E-AD52-156C7FD1F78D}"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BE1C9044-E986-494B-8D69-C9811440289E}">
      <dgm:prSet phldrT="[Text]"/>
      <dgm:spPr/>
      <dgm:t>
        <a:bodyPr/>
        <a:lstStyle/>
        <a:p>
          <a:r>
            <a:rPr lang="en-US" dirty="0" err="1" smtClean="0"/>
            <a:t>Phương</a:t>
          </a:r>
          <a:r>
            <a:rPr lang="en-US" dirty="0" smtClean="0"/>
            <a:t> </a:t>
          </a:r>
          <a:r>
            <a:rPr lang="en-US" dirty="0" err="1" smtClean="0"/>
            <a:t>pháp</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r>
            <a:rPr lang="en-US" dirty="0" smtClean="0"/>
            <a:t> </a:t>
          </a:r>
          <a:endParaRPr lang="en-US" dirty="0"/>
        </a:p>
      </dgm:t>
    </dgm:pt>
    <dgm:pt modelId="{9321E158-790B-4C3E-970F-EE390F6156EC}" type="parTrans" cxnId="{30A9116A-4945-4124-9EEE-2CABB7F98077}">
      <dgm:prSet/>
      <dgm:spPr/>
      <dgm:t>
        <a:bodyPr/>
        <a:lstStyle/>
        <a:p>
          <a:endParaRPr lang="en-US"/>
        </a:p>
      </dgm:t>
    </dgm:pt>
    <dgm:pt modelId="{898B3E89-FD83-4A5C-A111-D4456CD65261}" type="sibTrans" cxnId="{30A9116A-4945-4124-9EEE-2CABB7F98077}">
      <dgm:prSet/>
      <dgm:spPr/>
      <dgm:t>
        <a:bodyPr/>
        <a:lstStyle/>
        <a:p>
          <a:endParaRPr lang="en-US"/>
        </a:p>
      </dgm:t>
    </dgm:pt>
    <dgm:pt modelId="{E1900D01-1E28-4D1F-9620-AC71D457E061}">
      <dgm:prSet phldrT="[Text]"/>
      <dgm:spPr/>
      <dgm:t>
        <a:bodyPr/>
        <a:lstStyle/>
        <a:p>
          <a:r>
            <a:rPr lang="en-US" dirty="0" err="1" smtClean="0"/>
            <a:t>Cách</a:t>
          </a:r>
          <a:r>
            <a:rPr lang="en-US" dirty="0" smtClean="0"/>
            <a:t> </a:t>
          </a:r>
          <a:r>
            <a:rPr lang="en-US" dirty="0" err="1" smtClean="0"/>
            <a:t>thức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endParaRPr lang="en-US" dirty="0"/>
        </a:p>
      </dgm:t>
    </dgm:pt>
    <dgm:pt modelId="{A1AE66E6-5107-4BF0-BF8F-6E87F2A7F242}" type="parTrans" cxnId="{D5979CBB-7450-43D1-AD8A-776BFDCA8266}">
      <dgm:prSet/>
      <dgm:spPr/>
      <dgm:t>
        <a:bodyPr/>
        <a:lstStyle/>
        <a:p>
          <a:endParaRPr lang="en-US"/>
        </a:p>
      </dgm:t>
    </dgm:pt>
    <dgm:pt modelId="{87F430A3-6A2A-43BC-93E9-288D7C8338CD}" type="sibTrans" cxnId="{D5979CBB-7450-43D1-AD8A-776BFDCA8266}">
      <dgm:prSet/>
      <dgm:spPr/>
      <dgm:t>
        <a:bodyPr/>
        <a:lstStyle/>
        <a:p>
          <a:endParaRPr lang="en-US"/>
        </a:p>
      </dgm:t>
    </dgm:pt>
    <dgm:pt modelId="{2F6981E8-3359-497F-9DE2-93F7E62C1D1B}" type="pres">
      <dgm:prSet presAssocID="{672A4358-00F1-469E-AD52-156C7FD1F78D}" presName="arrowDiagram" presStyleCnt="0">
        <dgm:presLayoutVars>
          <dgm:chMax val="5"/>
          <dgm:dir/>
          <dgm:resizeHandles val="exact"/>
        </dgm:presLayoutVars>
      </dgm:prSet>
      <dgm:spPr/>
      <dgm:t>
        <a:bodyPr/>
        <a:lstStyle/>
        <a:p>
          <a:endParaRPr lang="en-US"/>
        </a:p>
      </dgm:t>
    </dgm:pt>
    <dgm:pt modelId="{E1B28CD0-5CD8-420B-948B-8DB2BB3002D0}" type="pres">
      <dgm:prSet presAssocID="{672A4358-00F1-469E-AD52-156C7FD1F78D}" presName="arrow" presStyleLbl="bgShp" presStyleIdx="0" presStyleCnt="1"/>
      <dgm:spPr/>
    </dgm:pt>
    <dgm:pt modelId="{F7E00F9D-8B4D-44C2-BD35-9A6F3DD9EE55}" type="pres">
      <dgm:prSet presAssocID="{672A4358-00F1-469E-AD52-156C7FD1F78D}" presName="arrowDiagram2" presStyleCnt="0"/>
      <dgm:spPr/>
    </dgm:pt>
    <dgm:pt modelId="{4F2DA11B-E5BC-490B-B9C3-B9844142A6C5}" type="pres">
      <dgm:prSet presAssocID="{BE1C9044-E986-494B-8D69-C9811440289E}" presName="bullet2a" presStyleLbl="node1" presStyleIdx="0" presStyleCnt="2"/>
      <dgm:spPr/>
    </dgm:pt>
    <dgm:pt modelId="{02EEC7A8-35F3-49DA-A773-30C71607B2DB}" type="pres">
      <dgm:prSet presAssocID="{BE1C9044-E986-494B-8D69-C9811440289E}" presName="textBox2a" presStyleLbl="revTx" presStyleIdx="0" presStyleCnt="2">
        <dgm:presLayoutVars>
          <dgm:bulletEnabled val="1"/>
        </dgm:presLayoutVars>
      </dgm:prSet>
      <dgm:spPr/>
      <dgm:t>
        <a:bodyPr/>
        <a:lstStyle/>
        <a:p>
          <a:endParaRPr lang="en-US"/>
        </a:p>
      </dgm:t>
    </dgm:pt>
    <dgm:pt modelId="{051FB23E-4F00-49E9-BB77-2DA8F2D08669}" type="pres">
      <dgm:prSet presAssocID="{E1900D01-1E28-4D1F-9620-AC71D457E061}" presName="bullet2b" presStyleLbl="node1" presStyleIdx="1" presStyleCnt="2"/>
      <dgm:spPr/>
    </dgm:pt>
    <dgm:pt modelId="{DF34F5E3-A3C0-4D43-B9C2-BEA7E977A0D8}" type="pres">
      <dgm:prSet presAssocID="{E1900D01-1E28-4D1F-9620-AC71D457E061}" presName="textBox2b" presStyleLbl="revTx" presStyleIdx="1" presStyleCnt="2">
        <dgm:presLayoutVars>
          <dgm:bulletEnabled val="1"/>
        </dgm:presLayoutVars>
      </dgm:prSet>
      <dgm:spPr/>
      <dgm:t>
        <a:bodyPr/>
        <a:lstStyle/>
        <a:p>
          <a:endParaRPr lang="en-US"/>
        </a:p>
      </dgm:t>
    </dgm:pt>
  </dgm:ptLst>
  <dgm:cxnLst>
    <dgm:cxn modelId="{C946190D-B970-496B-95DF-ED59CC52FAB6}" type="presOf" srcId="{672A4358-00F1-469E-AD52-156C7FD1F78D}" destId="{2F6981E8-3359-497F-9DE2-93F7E62C1D1B}" srcOrd="0" destOrd="0" presId="urn:microsoft.com/office/officeart/2005/8/layout/arrow2"/>
    <dgm:cxn modelId="{30A9116A-4945-4124-9EEE-2CABB7F98077}" srcId="{672A4358-00F1-469E-AD52-156C7FD1F78D}" destId="{BE1C9044-E986-494B-8D69-C9811440289E}" srcOrd="0" destOrd="0" parTransId="{9321E158-790B-4C3E-970F-EE390F6156EC}" sibTransId="{898B3E89-FD83-4A5C-A111-D4456CD65261}"/>
    <dgm:cxn modelId="{CFA22F13-05FA-4A38-A3DA-B79C5CBBF793}" type="presOf" srcId="{BE1C9044-E986-494B-8D69-C9811440289E}" destId="{02EEC7A8-35F3-49DA-A773-30C71607B2DB}" srcOrd="0" destOrd="0" presId="urn:microsoft.com/office/officeart/2005/8/layout/arrow2"/>
    <dgm:cxn modelId="{DB687B53-60F5-469B-AA25-F16E415ED2D9}" type="presOf" srcId="{E1900D01-1E28-4D1F-9620-AC71D457E061}" destId="{DF34F5E3-A3C0-4D43-B9C2-BEA7E977A0D8}" srcOrd="0" destOrd="0" presId="urn:microsoft.com/office/officeart/2005/8/layout/arrow2"/>
    <dgm:cxn modelId="{D5979CBB-7450-43D1-AD8A-776BFDCA8266}" srcId="{672A4358-00F1-469E-AD52-156C7FD1F78D}" destId="{E1900D01-1E28-4D1F-9620-AC71D457E061}" srcOrd="1" destOrd="0" parTransId="{A1AE66E6-5107-4BF0-BF8F-6E87F2A7F242}" sibTransId="{87F430A3-6A2A-43BC-93E9-288D7C8338CD}"/>
    <dgm:cxn modelId="{2C5C62A7-29BF-4720-B91B-73A7393484F4}" type="presParOf" srcId="{2F6981E8-3359-497F-9DE2-93F7E62C1D1B}" destId="{E1B28CD0-5CD8-420B-948B-8DB2BB3002D0}" srcOrd="0" destOrd="0" presId="urn:microsoft.com/office/officeart/2005/8/layout/arrow2"/>
    <dgm:cxn modelId="{65825049-F3A9-47B6-8BBC-9D8B3D7A2E3B}" type="presParOf" srcId="{2F6981E8-3359-497F-9DE2-93F7E62C1D1B}" destId="{F7E00F9D-8B4D-44C2-BD35-9A6F3DD9EE55}" srcOrd="1" destOrd="0" presId="urn:microsoft.com/office/officeart/2005/8/layout/arrow2"/>
    <dgm:cxn modelId="{4FC13106-3D30-4904-9562-D28703A4B06E}" type="presParOf" srcId="{F7E00F9D-8B4D-44C2-BD35-9A6F3DD9EE55}" destId="{4F2DA11B-E5BC-490B-B9C3-B9844142A6C5}" srcOrd="0" destOrd="0" presId="urn:microsoft.com/office/officeart/2005/8/layout/arrow2"/>
    <dgm:cxn modelId="{FF69F564-A8EC-4C78-A9BC-E79AF6C43C02}" type="presParOf" srcId="{F7E00F9D-8B4D-44C2-BD35-9A6F3DD9EE55}" destId="{02EEC7A8-35F3-49DA-A773-30C71607B2DB}" srcOrd="1" destOrd="0" presId="urn:microsoft.com/office/officeart/2005/8/layout/arrow2"/>
    <dgm:cxn modelId="{FD43A74C-B4D3-4C8D-9FA6-1F8C07783D6B}" type="presParOf" srcId="{F7E00F9D-8B4D-44C2-BD35-9A6F3DD9EE55}" destId="{051FB23E-4F00-49E9-BB77-2DA8F2D08669}" srcOrd="2" destOrd="0" presId="urn:microsoft.com/office/officeart/2005/8/layout/arrow2"/>
    <dgm:cxn modelId="{82C957F8-3D48-400A-881F-8EF0425A14A9}" type="presParOf" srcId="{F7E00F9D-8B4D-44C2-BD35-9A6F3DD9EE55}" destId="{DF34F5E3-A3C0-4D43-B9C2-BEA7E977A0D8}" srcOrd="3" destOrd="0" presId="urn:microsoft.com/office/officeart/2005/8/layout/arrow2"/>
  </dgm:cxnLst>
  <dgm:bg/>
  <dgm:whole/>
</dgm:dataModel>
</file>

<file path=ppt/diagrams/data7.xml><?xml version="1.0" encoding="utf-8"?>
<dgm:dataModel xmlns:dgm="http://schemas.openxmlformats.org/drawingml/2006/diagram" xmlns:a="http://schemas.openxmlformats.org/drawingml/2006/main">
  <dgm:ptLst>
    <dgm:pt modelId="{46AC5C42-887F-4855-9743-9CF2B79CF82D}" type="doc">
      <dgm:prSet loTypeId="urn:microsoft.com/office/officeart/2005/8/layout/hierarchy2" loCatId="hierarchy" qsTypeId="urn:microsoft.com/office/officeart/2005/8/quickstyle/simple1" qsCatId="simple" csTypeId="urn:microsoft.com/office/officeart/2005/8/colors/colorful2" csCatId="colorful" phldr="1"/>
      <dgm:spPr/>
      <dgm:t>
        <a:bodyPr/>
        <a:lstStyle/>
        <a:p>
          <a:endParaRPr lang="en-US"/>
        </a:p>
      </dgm:t>
    </dgm:pt>
    <dgm:pt modelId="{D2A995A7-4AE4-4910-81D9-D32A06C61EBC}">
      <dgm:prSet phldrT="[Text]"/>
      <dgm:spPr/>
      <dgm:t>
        <a:bodyPr/>
        <a:lstStyle/>
        <a:p>
          <a:r>
            <a:rPr lang="en-US" b="1" dirty="0" err="1" smtClean="0">
              <a:latin typeface="Arial" pitchFamily="34" charset="0"/>
              <a:cs typeface="Arial" pitchFamily="34" charset="0"/>
            </a:rPr>
            <a:t>chính</a:t>
          </a:r>
          <a:r>
            <a:rPr lang="en-US" b="1" dirty="0" smtClean="0">
              <a:latin typeface="Arial" pitchFamily="34" charset="0"/>
              <a:cs typeface="Arial" pitchFamily="34" charset="0"/>
            </a:rPr>
            <a:t> </a:t>
          </a:r>
          <a:r>
            <a:rPr lang="en-US" b="1" dirty="0" err="1" smtClean="0">
              <a:latin typeface="Arial" pitchFamily="34" charset="0"/>
              <a:cs typeface="Arial" pitchFamily="34" charset="0"/>
            </a:rPr>
            <a:t>thể</a:t>
          </a:r>
          <a:endParaRPr lang="en-US" dirty="0"/>
        </a:p>
      </dgm:t>
    </dgm:pt>
    <dgm:pt modelId="{8D6D3B84-8D77-48BD-93E0-66026A49D594}" type="parTrans" cxnId="{B4A51ECF-4241-4A93-B434-DE85F5E77B5D}">
      <dgm:prSet/>
      <dgm:spPr/>
      <dgm:t>
        <a:bodyPr/>
        <a:lstStyle/>
        <a:p>
          <a:endParaRPr lang="en-US"/>
        </a:p>
      </dgm:t>
    </dgm:pt>
    <dgm:pt modelId="{46A37A9C-8801-4591-B4A2-1C060249863F}" type="sibTrans" cxnId="{B4A51ECF-4241-4A93-B434-DE85F5E77B5D}">
      <dgm:prSet/>
      <dgm:spPr/>
      <dgm:t>
        <a:bodyPr/>
        <a:lstStyle/>
        <a:p>
          <a:endParaRPr lang="en-US"/>
        </a:p>
      </dgm:t>
    </dgm:pt>
    <dgm:pt modelId="{7866B9D4-85A2-4B38-968C-F00833151743}">
      <dgm:prSet phldrT="[Text]"/>
      <dgm:spPr/>
      <dgm:t>
        <a:bodyPr/>
        <a:lstStyle/>
        <a:p>
          <a:r>
            <a:rPr lang="en-US" b="1" dirty="0" err="1" smtClean="0">
              <a:latin typeface="Arial" pitchFamily="34" charset="0"/>
              <a:cs typeface="Arial" pitchFamily="34" charset="0"/>
            </a:rPr>
            <a:t>chính</a:t>
          </a:r>
          <a:r>
            <a:rPr lang="en-US" b="1" dirty="0" smtClean="0">
              <a:latin typeface="Arial" pitchFamily="34" charset="0"/>
              <a:cs typeface="Arial" pitchFamily="34" charset="0"/>
            </a:rPr>
            <a:t> </a:t>
          </a:r>
          <a:r>
            <a:rPr lang="en-US" b="1" dirty="0" err="1" smtClean="0">
              <a:latin typeface="Arial" pitchFamily="34" charset="0"/>
              <a:cs typeface="Arial" pitchFamily="34" charset="0"/>
            </a:rPr>
            <a:t>thể</a:t>
          </a:r>
          <a:r>
            <a:rPr lang="en-US" b="1" dirty="0" smtClean="0">
              <a:latin typeface="Arial" pitchFamily="34" charset="0"/>
              <a:cs typeface="Arial" pitchFamily="34" charset="0"/>
            </a:rPr>
            <a:t> </a:t>
          </a:r>
          <a:r>
            <a:rPr lang="en-US" dirty="0" err="1" smtClean="0"/>
            <a:t>quân</a:t>
          </a:r>
          <a:r>
            <a:rPr lang="en-US" dirty="0" smtClean="0"/>
            <a:t> </a:t>
          </a:r>
          <a:r>
            <a:rPr lang="en-US" dirty="0" err="1" smtClean="0"/>
            <a:t>chủ</a:t>
          </a:r>
          <a:endParaRPr lang="en-US" dirty="0"/>
        </a:p>
      </dgm:t>
    </dgm:pt>
    <dgm:pt modelId="{A9CEA00E-29C9-4640-BFCA-75884D7A3678}" type="parTrans" cxnId="{82910847-4989-421F-A529-5CFFBAF75617}">
      <dgm:prSet/>
      <dgm:spPr/>
      <dgm:t>
        <a:bodyPr/>
        <a:lstStyle/>
        <a:p>
          <a:endParaRPr lang="en-US"/>
        </a:p>
      </dgm:t>
    </dgm:pt>
    <dgm:pt modelId="{3ED9A681-6F61-4D05-B3A0-B8AF6E522F25}" type="sibTrans" cxnId="{82910847-4989-421F-A529-5CFFBAF75617}">
      <dgm:prSet/>
      <dgm:spPr/>
      <dgm:t>
        <a:bodyPr/>
        <a:lstStyle/>
        <a:p>
          <a:endParaRPr lang="en-US"/>
        </a:p>
      </dgm:t>
    </dgm:pt>
    <dgm:pt modelId="{29C5066E-1DC6-4193-BED3-174B852BB3E9}">
      <dgm:prSet phldrT="[Text]"/>
      <dgm:spPr/>
      <dgm:t>
        <a:bodyPr/>
        <a:lstStyle/>
        <a:p>
          <a:r>
            <a:rPr lang="en-US" dirty="0" err="1" smtClean="0"/>
            <a:t>Quân</a:t>
          </a:r>
          <a:r>
            <a:rPr lang="en-US" dirty="0" smtClean="0"/>
            <a:t> </a:t>
          </a:r>
          <a:r>
            <a:rPr lang="en-US" dirty="0" err="1" smtClean="0"/>
            <a:t>chủ</a:t>
          </a:r>
          <a:r>
            <a:rPr lang="en-US" dirty="0" smtClean="0"/>
            <a:t> </a:t>
          </a:r>
          <a:r>
            <a:rPr lang="en-US" dirty="0" err="1" smtClean="0"/>
            <a:t>tuyệt</a:t>
          </a:r>
          <a:r>
            <a:rPr lang="en-US" dirty="0" smtClean="0"/>
            <a:t> </a:t>
          </a:r>
          <a:r>
            <a:rPr lang="en-US" dirty="0" err="1" smtClean="0"/>
            <a:t>đối</a:t>
          </a:r>
          <a:endParaRPr lang="en-US" dirty="0"/>
        </a:p>
      </dgm:t>
    </dgm:pt>
    <dgm:pt modelId="{263EA78B-A305-4647-954E-F40AE76D2458}" type="parTrans" cxnId="{4A96550D-43C1-48E1-B29F-9840CB7F1E59}">
      <dgm:prSet/>
      <dgm:spPr/>
      <dgm:t>
        <a:bodyPr/>
        <a:lstStyle/>
        <a:p>
          <a:endParaRPr lang="en-US"/>
        </a:p>
      </dgm:t>
    </dgm:pt>
    <dgm:pt modelId="{63360CE6-21A2-44C4-ABDD-3E3616ED8F5C}" type="sibTrans" cxnId="{4A96550D-43C1-48E1-B29F-9840CB7F1E59}">
      <dgm:prSet/>
      <dgm:spPr/>
      <dgm:t>
        <a:bodyPr/>
        <a:lstStyle/>
        <a:p>
          <a:endParaRPr lang="en-US"/>
        </a:p>
      </dgm:t>
    </dgm:pt>
    <dgm:pt modelId="{39E70406-BC18-4ABA-AA6A-569F24C2067E}">
      <dgm:prSet phldrT="[Text]"/>
      <dgm:spPr/>
      <dgm:t>
        <a:bodyPr/>
        <a:lstStyle/>
        <a:p>
          <a:r>
            <a:rPr lang="en-US" dirty="0" err="1" smtClean="0"/>
            <a:t>Quân</a:t>
          </a:r>
          <a:r>
            <a:rPr lang="en-US" dirty="0" smtClean="0"/>
            <a:t> </a:t>
          </a:r>
          <a:r>
            <a:rPr lang="en-US" dirty="0" err="1" smtClean="0"/>
            <a:t>chủ</a:t>
          </a:r>
          <a:r>
            <a:rPr lang="en-US" dirty="0" smtClean="0"/>
            <a:t> </a:t>
          </a:r>
          <a:r>
            <a:rPr lang="en-US" dirty="0" err="1" smtClean="0"/>
            <a:t>hạn</a:t>
          </a:r>
          <a:r>
            <a:rPr lang="en-US" dirty="0" smtClean="0"/>
            <a:t> </a:t>
          </a:r>
          <a:r>
            <a:rPr lang="en-US" dirty="0" err="1" smtClean="0"/>
            <a:t>chế</a:t>
          </a:r>
          <a:endParaRPr lang="en-US" dirty="0"/>
        </a:p>
      </dgm:t>
    </dgm:pt>
    <dgm:pt modelId="{55FE8E45-71AA-431E-8882-1508E2032FF6}" type="parTrans" cxnId="{FFD8421F-FD3E-4E5B-AFB8-AFD5BF6DF236}">
      <dgm:prSet/>
      <dgm:spPr/>
      <dgm:t>
        <a:bodyPr/>
        <a:lstStyle/>
        <a:p>
          <a:endParaRPr lang="en-US"/>
        </a:p>
      </dgm:t>
    </dgm:pt>
    <dgm:pt modelId="{B5EF1761-B120-4DA3-98A3-98137A38A94A}" type="sibTrans" cxnId="{FFD8421F-FD3E-4E5B-AFB8-AFD5BF6DF236}">
      <dgm:prSet/>
      <dgm:spPr/>
      <dgm:t>
        <a:bodyPr/>
        <a:lstStyle/>
        <a:p>
          <a:endParaRPr lang="en-US"/>
        </a:p>
      </dgm:t>
    </dgm:pt>
    <dgm:pt modelId="{D1488D52-1369-43D5-96F5-A805A061F4B0}">
      <dgm:prSet phldrT="[Text]"/>
      <dgm:spPr/>
      <dgm:t>
        <a:bodyPr/>
        <a:lstStyle/>
        <a:p>
          <a:r>
            <a:rPr lang="en-US" b="1" dirty="0" err="1" smtClean="0">
              <a:latin typeface="Arial" pitchFamily="34" charset="0"/>
              <a:cs typeface="Arial" pitchFamily="34" charset="0"/>
            </a:rPr>
            <a:t>chính</a:t>
          </a:r>
          <a:r>
            <a:rPr lang="en-US" b="1" dirty="0" smtClean="0">
              <a:latin typeface="Arial" pitchFamily="34" charset="0"/>
              <a:cs typeface="Arial" pitchFamily="34" charset="0"/>
            </a:rPr>
            <a:t> </a:t>
          </a:r>
          <a:r>
            <a:rPr lang="en-US" b="1" dirty="0" err="1" smtClean="0">
              <a:latin typeface="Arial" pitchFamily="34" charset="0"/>
              <a:cs typeface="Arial" pitchFamily="34" charset="0"/>
            </a:rPr>
            <a:t>thể</a:t>
          </a:r>
          <a:r>
            <a:rPr lang="en-US" b="1" dirty="0" smtClean="0">
              <a:latin typeface="Arial" pitchFamily="34" charset="0"/>
              <a:cs typeface="Arial" pitchFamily="34" charset="0"/>
            </a:rPr>
            <a:t> </a:t>
          </a:r>
          <a:r>
            <a:rPr lang="en-US" dirty="0" err="1" smtClean="0"/>
            <a:t>cộng</a:t>
          </a:r>
          <a:r>
            <a:rPr lang="en-US" dirty="0" smtClean="0"/>
            <a:t> </a:t>
          </a:r>
          <a:r>
            <a:rPr lang="en-US" dirty="0" err="1" smtClean="0"/>
            <a:t>hòa</a:t>
          </a:r>
          <a:endParaRPr lang="en-US" dirty="0"/>
        </a:p>
      </dgm:t>
    </dgm:pt>
    <dgm:pt modelId="{62CB894C-0E75-400D-B1C9-CAD351B7F35F}" type="parTrans" cxnId="{99F0D369-A8A4-4E3B-B005-21F7E5D30BD3}">
      <dgm:prSet/>
      <dgm:spPr/>
      <dgm:t>
        <a:bodyPr/>
        <a:lstStyle/>
        <a:p>
          <a:endParaRPr lang="en-US"/>
        </a:p>
      </dgm:t>
    </dgm:pt>
    <dgm:pt modelId="{58B66A0A-A159-47AD-A73E-5284DB20CDD0}" type="sibTrans" cxnId="{99F0D369-A8A4-4E3B-B005-21F7E5D30BD3}">
      <dgm:prSet/>
      <dgm:spPr/>
      <dgm:t>
        <a:bodyPr/>
        <a:lstStyle/>
        <a:p>
          <a:endParaRPr lang="en-US"/>
        </a:p>
      </dgm:t>
    </dgm:pt>
    <dgm:pt modelId="{1031FFBF-096B-4295-A055-65B812352FFA}">
      <dgm:prSet phldrT="[Text]"/>
      <dgm:spPr/>
      <dgm:t>
        <a:bodyPr/>
        <a:lstStyle/>
        <a:p>
          <a:r>
            <a:rPr lang="en-US" dirty="0" err="1" smtClean="0"/>
            <a:t>Cộng</a:t>
          </a:r>
          <a:r>
            <a:rPr lang="en-US" dirty="0" smtClean="0"/>
            <a:t> </a:t>
          </a:r>
          <a:r>
            <a:rPr lang="en-US" dirty="0" err="1" smtClean="0"/>
            <a:t>hòa</a:t>
          </a:r>
          <a:r>
            <a:rPr lang="en-US" dirty="0" smtClean="0"/>
            <a:t> </a:t>
          </a:r>
          <a:r>
            <a:rPr lang="en-US" dirty="0" err="1" smtClean="0"/>
            <a:t>Tổng</a:t>
          </a:r>
          <a:r>
            <a:rPr lang="en-US" dirty="0" smtClean="0"/>
            <a:t> </a:t>
          </a:r>
          <a:r>
            <a:rPr lang="en-US" dirty="0" err="1" smtClean="0"/>
            <a:t>thống</a:t>
          </a:r>
          <a:endParaRPr lang="en-US" dirty="0"/>
        </a:p>
      </dgm:t>
    </dgm:pt>
    <dgm:pt modelId="{E4919926-C46F-417F-9D46-51DAABDD6766}" type="parTrans" cxnId="{8CD9606C-D27A-4892-9203-74DD18AA0DF9}">
      <dgm:prSet/>
      <dgm:spPr/>
      <dgm:t>
        <a:bodyPr/>
        <a:lstStyle/>
        <a:p>
          <a:endParaRPr lang="en-US"/>
        </a:p>
      </dgm:t>
    </dgm:pt>
    <dgm:pt modelId="{3C32F565-CD71-48AF-9B51-48B81494BBEE}" type="sibTrans" cxnId="{8CD9606C-D27A-4892-9203-74DD18AA0DF9}">
      <dgm:prSet/>
      <dgm:spPr/>
      <dgm:t>
        <a:bodyPr/>
        <a:lstStyle/>
        <a:p>
          <a:endParaRPr lang="en-US"/>
        </a:p>
      </dgm:t>
    </dgm:pt>
    <dgm:pt modelId="{518314AD-F7A3-4FD4-92BD-5F20BB27BBED}">
      <dgm:prSet phldrT="[Text]"/>
      <dgm:spPr/>
      <dgm:t>
        <a:bodyPr/>
        <a:lstStyle/>
        <a:p>
          <a:r>
            <a:rPr lang="en-US" dirty="0" err="1" smtClean="0"/>
            <a:t>Cộng</a:t>
          </a:r>
          <a:r>
            <a:rPr lang="en-US" dirty="0" smtClean="0"/>
            <a:t> </a:t>
          </a:r>
          <a:r>
            <a:rPr lang="en-US" dirty="0" err="1" smtClean="0"/>
            <a:t>hòa</a:t>
          </a:r>
          <a:r>
            <a:rPr lang="en-US" dirty="0" smtClean="0"/>
            <a:t> </a:t>
          </a:r>
          <a:r>
            <a:rPr lang="en-US" dirty="0" err="1" smtClean="0"/>
            <a:t>đại</a:t>
          </a:r>
          <a:r>
            <a:rPr lang="en-US" dirty="0" smtClean="0"/>
            <a:t> </a:t>
          </a:r>
          <a:r>
            <a:rPr lang="en-US" dirty="0" err="1" smtClean="0"/>
            <a:t>nghị</a:t>
          </a:r>
          <a:endParaRPr lang="en-US" dirty="0"/>
        </a:p>
      </dgm:t>
    </dgm:pt>
    <dgm:pt modelId="{D5C72F5D-FCDC-4BD4-9DE6-98222A73F518}" type="parTrans" cxnId="{7391A9AA-7645-4E89-8A2A-80D363E07FF1}">
      <dgm:prSet/>
      <dgm:spPr/>
      <dgm:t>
        <a:bodyPr/>
        <a:lstStyle/>
        <a:p>
          <a:endParaRPr lang="en-US"/>
        </a:p>
      </dgm:t>
    </dgm:pt>
    <dgm:pt modelId="{9ED1F9CD-3437-4C66-84EE-6CC1DCB52677}" type="sibTrans" cxnId="{7391A9AA-7645-4E89-8A2A-80D363E07FF1}">
      <dgm:prSet/>
      <dgm:spPr/>
      <dgm:t>
        <a:bodyPr/>
        <a:lstStyle/>
        <a:p>
          <a:endParaRPr lang="en-US"/>
        </a:p>
      </dgm:t>
    </dgm:pt>
    <dgm:pt modelId="{86863D5B-25DF-48BE-9AC2-EABAC5097C9A}">
      <dgm:prSet phldrT="[Text]"/>
      <dgm:spPr/>
      <dgm:t>
        <a:bodyPr/>
        <a:lstStyle/>
        <a:p>
          <a:r>
            <a:rPr lang="en-US" dirty="0" err="1" smtClean="0"/>
            <a:t>Cộng</a:t>
          </a:r>
          <a:r>
            <a:rPr lang="en-US" dirty="0" smtClean="0"/>
            <a:t> </a:t>
          </a:r>
          <a:r>
            <a:rPr lang="en-US" dirty="0" err="1" smtClean="0"/>
            <a:t>hòa</a:t>
          </a:r>
          <a:r>
            <a:rPr lang="en-US" dirty="0" smtClean="0"/>
            <a:t> </a:t>
          </a:r>
          <a:r>
            <a:rPr lang="en-US" dirty="0" err="1" smtClean="0"/>
            <a:t>lưỡng</a:t>
          </a:r>
          <a:r>
            <a:rPr lang="en-US" dirty="0" smtClean="0"/>
            <a:t> </a:t>
          </a:r>
          <a:r>
            <a:rPr lang="en-US" dirty="0" err="1" smtClean="0"/>
            <a:t>hệ</a:t>
          </a:r>
          <a:endParaRPr lang="en-US" dirty="0"/>
        </a:p>
      </dgm:t>
    </dgm:pt>
    <dgm:pt modelId="{F2B8DE2F-08DD-4AAA-813A-3D8DAEC1CE59}" type="parTrans" cxnId="{3DBB7860-F7CF-44BF-9AAE-23BAA9B72BBB}">
      <dgm:prSet/>
      <dgm:spPr/>
      <dgm:t>
        <a:bodyPr/>
        <a:lstStyle/>
        <a:p>
          <a:endParaRPr lang="en-US"/>
        </a:p>
      </dgm:t>
    </dgm:pt>
    <dgm:pt modelId="{8EDADD65-591B-48E7-9840-EA2B027C30F7}" type="sibTrans" cxnId="{3DBB7860-F7CF-44BF-9AAE-23BAA9B72BBB}">
      <dgm:prSet/>
      <dgm:spPr/>
      <dgm:t>
        <a:bodyPr/>
        <a:lstStyle/>
        <a:p>
          <a:endParaRPr lang="en-US"/>
        </a:p>
      </dgm:t>
    </dgm:pt>
    <dgm:pt modelId="{7A0B1A54-31DC-4956-9A43-6ADE6922F4D1}" type="pres">
      <dgm:prSet presAssocID="{46AC5C42-887F-4855-9743-9CF2B79CF82D}" presName="diagram" presStyleCnt="0">
        <dgm:presLayoutVars>
          <dgm:chPref val="1"/>
          <dgm:dir/>
          <dgm:animOne val="branch"/>
          <dgm:animLvl val="lvl"/>
          <dgm:resizeHandles val="exact"/>
        </dgm:presLayoutVars>
      </dgm:prSet>
      <dgm:spPr/>
      <dgm:t>
        <a:bodyPr/>
        <a:lstStyle/>
        <a:p>
          <a:endParaRPr lang="en-US"/>
        </a:p>
      </dgm:t>
    </dgm:pt>
    <dgm:pt modelId="{A41152CD-B92E-438E-86BD-358E6092E79C}" type="pres">
      <dgm:prSet presAssocID="{D2A995A7-4AE4-4910-81D9-D32A06C61EBC}" presName="root1" presStyleCnt="0"/>
      <dgm:spPr/>
    </dgm:pt>
    <dgm:pt modelId="{A4BA1DD0-B320-4D8D-830B-8AC1D2C9DFCB}" type="pres">
      <dgm:prSet presAssocID="{D2A995A7-4AE4-4910-81D9-D32A06C61EBC}" presName="LevelOneTextNode" presStyleLbl="node0" presStyleIdx="0" presStyleCnt="1">
        <dgm:presLayoutVars>
          <dgm:chPref val="3"/>
        </dgm:presLayoutVars>
      </dgm:prSet>
      <dgm:spPr/>
      <dgm:t>
        <a:bodyPr/>
        <a:lstStyle/>
        <a:p>
          <a:endParaRPr lang="en-US"/>
        </a:p>
      </dgm:t>
    </dgm:pt>
    <dgm:pt modelId="{5570113D-FDB6-4820-8965-3C012C9FDDDE}" type="pres">
      <dgm:prSet presAssocID="{D2A995A7-4AE4-4910-81D9-D32A06C61EBC}" presName="level2hierChild" presStyleCnt="0"/>
      <dgm:spPr/>
    </dgm:pt>
    <dgm:pt modelId="{A130A106-2D8D-46AC-A925-89E0BF23672E}" type="pres">
      <dgm:prSet presAssocID="{A9CEA00E-29C9-4640-BFCA-75884D7A3678}" presName="conn2-1" presStyleLbl="parChTrans1D2" presStyleIdx="0" presStyleCnt="2"/>
      <dgm:spPr/>
      <dgm:t>
        <a:bodyPr/>
        <a:lstStyle/>
        <a:p>
          <a:endParaRPr lang="en-US"/>
        </a:p>
      </dgm:t>
    </dgm:pt>
    <dgm:pt modelId="{1DD61588-F6C5-4431-98CF-2D1702A8D483}" type="pres">
      <dgm:prSet presAssocID="{A9CEA00E-29C9-4640-BFCA-75884D7A3678}" presName="connTx" presStyleLbl="parChTrans1D2" presStyleIdx="0" presStyleCnt="2"/>
      <dgm:spPr/>
      <dgm:t>
        <a:bodyPr/>
        <a:lstStyle/>
        <a:p>
          <a:endParaRPr lang="en-US"/>
        </a:p>
      </dgm:t>
    </dgm:pt>
    <dgm:pt modelId="{44FC42E4-1E7C-471F-ADC7-60F3275CE0F8}" type="pres">
      <dgm:prSet presAssocID="{7866B9D4-85A2-4B38-968C-F00833151743}" presName="root2" presStyleCnt="0"/>
      <dgm:spPr/>
    </dgm:pt>
    <dgm:pt modelId="{FB036BA1-722A-4165-84BA-FC040B01B82C}" type="pres">
      <dgm:prSet presAssocID="{7866B9D4-85A2-4B38-968C-F00833151743}" presName="LevelTwoTextNode" presStyleLbl="node2" presStyleIdx="0" presStyleCnt="2">
        <dgm:presLayoutVars>
          <dgm:chPref val="3"/>
        </dgm:presLayoutVars>
      </dgm:prSet>
      <dgm:spPr/>
      <dgm:t>
        <a:bodyPr/>
        <a:lstStyle/>
        <a:p>
          <a:endParaRPr lang="en-US"/>
        </a:p>
      </dgm:t>
    </dgm:pt>
    <dgm:pt modelId="{F579E79F-E6BC-4B52-9C27-106DAB195018}" type="pres">
      <dgm:prSet presAssocID="{7866B9D4-85A2-4B38-968C-F00833151743}" presName="level3hierChild" presStyleCnt="0"/>
      <dgm:spPr/>
    </dgm:pt>
    <dgm:pt modelId="{3482E93E-D140-4152-9D7A-C633810D73BF}" type="pres">
      <dgm:prSet presAssocID="{263EA78B-A305-4647-954E-F40AE76D2458}" presName="conn2-1" presStyleLbl="parChTrans1D3" presStyleIdx="0" presStyleCnt="5"/>
      <dgm:spPr/>
      <dgm:t>
        <a:bodyPr/>
        <a:lstStyle/>
        <a:p>
          <a:endParaRPr lang="en-US"/>
        </a:p>
      </dgm:t>
    </dgm:pt>
    <dgm:pt modelId="{A09DF374-F439-42B1-B3A5-5937797FC9F2}" type="pres">
      <dgm:prSet presAssocID="{263EA78B-A305-4647-954E-F40AE76D2458}" presName="connTx" presStyleLbl="parChTrans1D3" presStyleIdx="0" presStyleCnt="5"/>
      <dgm:spPr/>
      <dgm:t>
        <a:bodyPr/>
        <a:lstStyle/>
        <a:p>
          <a:endParaRPr lang="en-US"/>
        </a:p>
      </dgm:t>
    </dgm:pt>
    <dgm:pt modelId="{476A7650-7EC3-48D9-B182-332DF6980669}" type="pres">
      <dgm:prSet presAssocID="{29C5066E-1DC6-4193-BED3-174B852BB3E9}" presName="root2" presStyleCnt="0"/>
      <dgm:spPr/>
    </dgm:pt>
    <dgm:pt modelId="{542BF515-89DB-44EF-8EDB-56CC618D05B0}" type="pres">
      <dgm:prSet presAssocID="{29C5066E-1DC6-4193-BED3-174B852BB3E9}" presName="LevelTwoTextNode" presStyleLbl="node3" presStyleIdx="0" presStyleCnt="5" custScaleX="247237">
        <dgm:presLayoutVars>
          <dgm:chPref val="3"/>
        </dgm:presLayoutVars>
      </dgm:prSet>
      <dgm:spPr/>
      <dgm:t>
        <a:bodyPr/>
        <a:lstStyle/>
        <a:p>
          <a:endParaRPr lang="en-US"/>
        </a:p>
      </dgm:t>
    </dgm:pt>
    <dgm:pt modelId="{18F88E20-77A7-4D26-B68A-FA9E57828E84}" type="pres">
      <dgm:prSet presAssocID="{29C5066E-1DC6-4193-BED3-174B852BB3E9}" presName="level3hierChild" presStyleCnt="0"/>
      <dgm:spPr/>
    </dgm:pt>
    <dgm:pt modelId="{65AB36D2-9DD1-4C94-AB12-B5E2C999D3C8}" type="pres">
      <dgm:prSet presAssocID="{55FE8E45-71AA-431E-8882-1508E2032FF6}" presName="conn2-1" presStyleLbl="parChTrans1D3" presStyleIdx="1" presStyleCnt="5"/>
      <dgm:spPr/>
      <dgm:t>
        <a:bodyPr/>
        <a:lstStyle/>
        <a:p>
          <a:endParaRPr lang="en-US"/>
        </a:p>
      </dgm:t>
    </dgm:pt>
    <dgm:pt modelId="{2AD8A9F9-79F9-497A-926A-9FE006D085B0}" type="pres">
      <dgm:prSet presAssocID="{55FE8E45-71AA-431E-8882-1508E2032FF6}" presName="connTx" presStyleLbl="parChTrans1D3" presStyleIdx="1" presStyleCnt="5"/>
      <dgm:spPr/>
      <dgm:t>
        <a:bodyPr/>
        <a:lstStyle/>
        <a:p>
          <a:endParaRPr lang="en-US"/>
        </a:p>
      </dgm:t>
    </dgm:pt>
    <dgm:pt modelId="{EA0FE3D1-2CAC-4CE7-A379-07FE65C14173}" type="pres">
      <dgm:prSet presAssocID="{39E70406-BC18-4ABA-AA6A-569F24C2067E}" presName="root2" presStyleCnt="0"/>
      <dgm:spPr/>
    </dgm:pt>
    <dgm:pt modelId="{9C344874-FF33-4808-8067-927E199F82C2}" type="pres">
      <dgm:prSet presAssocID="{39E70406-BC18-4ABA-AA6A-569F24C2067E}" presName="LevelTwoTextNode" presStyleLbl="node3" presStyleIdx="1" presStyleCnt="5" custScaleX="248527">
        <dgm:presLayoutVars>
          <dgm:chPref val="3"/>
        </dgm:presLayoutVars>
      </dgm:prSet>
      <dgm:spPr/>
      <dgm:t>
        <a:bodyPr/>
        <a:lstStyle/>
        <a:p>
          <a:endParaRPr lang="en-US"/>
        </a:p>
      </dgm:t>
    </dgm:pt>
    <dgm:pt modelId="{F4ACC463-1D55-460C-B846-4A65B590512C}" type="pres">
      <dgm:prSet presAssocID="{39E70406-BC18-4ABA-AA6A-569F24C2067E}" presName="level3hierChild" presStyleCnt="0"/>
      <dgm:spPr/>
    </dgm:pt>
    <dgm:pt modelId="{1CF5395F-8503-4E63-B443-0A8A6268C4FD}" type="pres">
      <dgm:prSet presAssocID="{62CB894C-0E75-400D-B1C9-CAD351B7F35F}" presName="conn2-1" presStyleLbl="parChTrans1D2" presStyleIdx="1" presStyleCnt="2"/>
      <dgm:spPr/>
      <dgm:t>
        <a:bodyPr/>
        <a:lstStyle/>
        <a:p>
          <a:endParaRPr lang="en-US"/>
        </a:p>
      </dgm:t>
    </dgm:pt>
    <dgm:pt modelId="{7ECE8760-59B5-4868-BA59-320666DFF822}" type="pres">
      <dgm:prSet presAssocID="{62CB894C-0E75-400D-B1C9-CAD351B7F35F}" presName="connTx" presStyleLbl="parChTrans1D2" presStyleIdx="1" presStyleCnt="2"/>
      <dgm:spPr/>
      <dgm:t>
        <a:bodyPr/>
        <a:lstStyle/>
        <a:p>
          <a:endParaRPr lang="en-US"/>
        </a:p>
      </dgm:t>
    </dgm:pt>
    <dgm:pt modelId="{DE0AC9B2-7DC7-4D0C-BED2-9EFBAFFAD83C}" type="pres">
      <dgm:prSet presAssocID="{D1488D52-1369-43D5-96F5-A805A061F4B0}" presName="root2" presStyleCnt="0"/>
      <dgm:spPr/>
    </dgm:pt>
    <dgm:pt modelId="{2ED71162-3BD2-4ECE-9A4A-A3507DBF254A}" type="pres">
      <dgm:prSet presAssocID="{D1488D52-1369-43D5-96F5-A805A061F4B0}" presName="LevelTwoTextNode" presStyleLbl="node2" presStyleIdx="1" presStyleCnt="2">
        <dgm:presLayoutVars>
          <dgm:chPref val="3"/>
        </dgm:presLayoutVars>
      </dgm:prSet>
      <dgm:spPr/>
      <dgm:t>
        <a:bodyPr/>
        <a:lstStyle/>
        <a:p>
          <a:endParaRPr lang="en-US"/>
        </a:p>
      </dgm:t>
    </dgm:pt>
    <dgm:pt modelId="{6754FFFC-217E-41DD-B1CE-7B10FE44B74E}" type="pres">
      <dgm:prSet presAssocID="{D1488D52-1369-43D5-96F5-A805A061F4B0}" presName="level3hierChild" presStyleCnt="0"/>
      <dgm:spPr/>
    </dgm:pt>
    <dgm:pt modelId="{58C45DA5-B4C3-483C-A165-1D9CB3F85A1B}" type="pres">
      <dgm:prSet presAssocID="{E4919926-C46F-417F-9D46-51DAABDD6766}" presName="conn2-1" presStyleLbl="parChTrans1D3" presStyleIdx="2" presStyleCnt="5"/>
      <dgm:spPr/>
      <dgm:t>
        <a:bodyPr/>
        <a:lstStyle/>
        <a:p>
          <a:endParaRPr lang="en-US"/>
        </a:p>
      </dgm:t>
    </dgm:pt>
    <dgm:pt modelId="{3599086D-45D6-4A07-BACE-0103CB383E88}" type="pres">
      <dgm:prSet presAssocID="{E4919926-C46F-417F-9D46-51DAABDD6766}" presName="connTx" presStyleLbl="parChTrans1D3" presStyleIdx="2" presStyleCnt="5"/>
      <dgm:spPr/>
      <dgm:t>
        <a:bodyPr/>
        <a:lstStyle/>
        <a:p>
          <a:endParaRPr lang="en-US"/>
        </a:p>
      </dgm:t>
    </dgm:pt>
    <dgm:pt modelId="{638950DB-B9A6-4A99-A953-89C1A8ED041F}" type="pres">
      <dgm:prSet presAssocID="{1031FFBF-096B-4295-A055-65B812352FFA}" presName="root2" presStyleCnt="0"/>
      <dgm:spPr/>
    </dgm:pt>
    <dgm:pt modelId="{050A0CAF-D17B-426D-946C-407BBFFF3FCB}" type="pres">
      <dgm:prSet presAssocID="{1031FFBF-096B-4295-A055-65B812352FFA}" presName="LevelTwoTextNode" presStyleLbl="node3" presStyleIdx="2" presStyleCnt="5" custScaleX="247317">
        <dgm:presLayoutVars>
          <dgm:chPref val="3"/>
        </dgm:presLayoutVars>
      </dgm:prSet>
      <dgm:spPr/>
      <dgm:t>
        <a:bodyPr/>
        <a:lstStyle/>
        <a:p>
          <a:endParaRPr lang="en-US"/>
        </a:p>
      </dgm:t>
    </dgm:pt>
    <dgm:pt modelId="{30CCB6F2-BBF0-478E-9683-95BB45B9C237}" type="pres">
      <dgm:prSet presAssocID="{1031FFBF-096B-4295-A055-65B812352FFA}" presName="level3hierChild" presStyleCnt="0"/>
      <dgm:spPr/>
    </dgm:pt>
    <dgm:pt modelId="{25B104E4-1C50-489E-BDB5-24574610DE7B}" type="pres">
      <dgm:prSet presAssocID="{D5C72F5D-FCDC-4BD4-9DE6-98222A73F518}" presName="conn2-1" presStyleLbl="parChTrans1D3" presStyleIdx="3" presStyleCnt="5"/>
      <dgm:spPr/>
      <dgm:t>
        <a:bodyPr/>
        <a:lstStyle/>
        <a:p>
          <a:endParaRPr lang="en-US"/>
        </a:p>
      </dgm:t>
    </dgm:pt>
    <dgm:pt modelId="{4E90B8FB-1D77-4FB2-9DD1-FDB7CBE78617}" type="pres">
      <dgm:prSet presAssocID="{D5C72F5D-FCDC-4BD4-9DE6-98222A73F518}" presName="connTx" presStyleLbl="parChTrans1D3" presStyleIdx="3" presStyleCnt="5"/>
      <dgm:spPr/>
      <dgm:t>
        <a:bodyPr/>
        <a:lstStyle/>
        <a:p>
          <a:endParaRPr lang="en-US"/>
        </a:p>
      </dgm:t>
    </dgm:pt>
    <dgm:pt modelId="{77A8203F-5160-4A0D-85B3-F790FE3B4CA1}" type="pres">
      <dgm:prSet presAssocID="{518314AD-F7A3-4FD4-92BD-5F20BB27BBED}" presName="root2" presStyleCnt="0"/>
      <dgm:spPr/>
    </dgm:pt>
    <dgm:pt modelId="{2EE6B58A-72CA-4B7E-9929-4A72C8AFDE30}" type="pres">
      <dgm:prSet presAssocID="{518314AD-F7A3-4FD4-92BD-5F20BB27BBED}" presName="LevelTwoTextNode" presStyleLbl="node3" presStyleIdx="3" presStyleCnt="5" custScaleX="249323">
        <dgm:presLayoutVars>
          <dgm:chPref val="3"/>
        </dgm:presLayoutVars>
      </dgm:prSet>
      <dgm:spPr/>
      <dgm:t>
        <a:bodyPr/>
        <a:lstStyle/>
        <a:p>
          <a:endParaRPr lang="en-US"/>
        </a:p>
      </dgm:t>
    </dgm:pt>
    <dgm:pt modelId="{5719F02E-A9FA-4D9D-86AD-83D264E87C1D}" type="pres">
      <dgm:prSet presAssocID="{518314AD-F7A3-4FD4-92BD-5F20BB27BBED}" presName="level3hierChild" presStyleCnt="0"/>
      <dgm:spPr/>
    </dgm:pt>
    <dgm:pt modelId="{D42A611E-34D9-414E-BB5D-A5D8E4552D3D}" type="pres">
      <dgm:prSet presAssocID="{F2B8DE2F-08DD-4AAA-813A-3D8DAEC1CE59}" presName="conn2-1" presStyleLbl="parChTrans1D3" presStyleIdx="4" presStyleCnt="5"/>
      <dgm:spPr/>
      <dgm:t>
        <a:bodyPr/>
        <a:lstStyle/>
        <a:p>
          <a:endParaRPr lang="en-US"/>
        </a:p>
      </dgm:t>
    </dgm:pt>
    <dgm:pt modelId="{6F3B6643-FE5D-4725-B135-19F02CD2AF3C}" type="pres">
      <dgm:prSet presAssocID="{F2B8DE2F-08DD-4AAA-813A-3D8DAEC1CE59}" presName="connTx" presStyleLbl="parChTrans1D3" presStyleIdx="4" presStyleCnt="5"/>
      <dgm:spPr/>
      <dgm:t>
        <a:bodyPr/>
        <a:lstStyle/>
        <a:p>
          <a:endParaRPr lang="en-US"/>
        </a:p>
      </dgm:t>
    </dgm:pt>
    <dgm:pt modelId="{09FA46F4-5F6D-4CF5-9D06-850B293F1416}" type="pres">
      <dgm:prSet presAssocID="{86863D5B-25DF-48BE-9AC2-EABAC5097C9A}" presName="root2" presStyleCnt="0"/>
      <dgm:spPr/>
    </dgm:pt>
    <dgm:pt modelId="{C726C520-657E-4CED-AA07-DED8F3BAA12E}" type="pres">
      <dgm:prSet presAssocID="{86863D5B-25DF-48BE-9AC2-EABAC5097C9A}" presName="LevelTwoTextNode" presStyleLbl="node3" presStyleIdx="4" presStyleCnt="5" custScaleX="247143">
        <dgm:presLayoutVars>
          <dgm:chPref val="3"/>
        </dgm:presLayoutVars>
      </dgm:prSet>
      <dgm:spPr/>
      <dgm:t>
        <a:bodyPr/>
        <a:lstStyle/>
        <a:p>
          <a:endParaRPr lang="en-US"/>
        </a:p>
      </dgm:t>
    </dgm:pt>
    <dgm:pt modelId="{385AC373-9B55-43D6-BEA0-18A421054EFA}" type="pres">
      <dgm:prSet presAssocID="{86863D5B-25DF-48BE-9AC2-EABAC5097C9A}" presName="level3hierChild" presStyleCnt="0"/>
      <dgm:spPr/>
    </dgm:pt>
  </dgm:ptLst>
  <dgm:cxnLst>
    <dgm:cxn modelId="{7391A9AA-7645-4E89-8A2A-80D363E07FF1}" srcId="{D1488D52-1369-43D5-96F5-A805A061F4B0}" destId="{518314AD-F7A3-4FD4-92BD-5F20BB27BBED}" srcOrd="1" destOrd="0" parTransId="{D5C72F5D-FCDC-4BD4-9DE6-98222A73F518}" sibTransId="{9ED1F9CD-3437-4C66-84EE-6CC1DCB52677}"/>
    <dgm:cxn modelId="{F6721582-E1CD-447F-BFB4-605E0D8351B7}" type="presOf" srcId="{86863D5B-25DF-48BE-9AC2-EABAC5097C9A}" destId="{C726C520-657E-4CED-AA07-DED8F3BAA12E}" srcOrd="0" destOrd="0" presId="urn:microsoft.com/office/officeart/2005/8/layout/hierarchy2"/>
    <dgm:cxn modelId="{52D86D69-9859-4A84-90AA-DCECD3FE2E72}" type="presOf" srcId="{D1488D52-1369-43D5-96F5-A805A061F4B0}" destId="{2ED71162-3BD2-4ECE-9A4A-A3507DBF254A}" srcOrd="0" destOrd="0" presId="urn:microsoft.com/office/officeart/2005/8/layout/hierarchy2"/>
    <dgm:cxn modelId="{FFD8421F-FD3E-4E5B-AFB8-AFD5BF6DF236}" srcId="{7866B9D4-85A2-4B38-968C-F00833151743}" destId="{39E70406-BC18-4ABA-AA6A-569F24C2067E}" srcOrd="1" destOrd="0" parTransId="{55FE8E45-71AA-431E-8882-1508E2032FF6}" sibTransId="{B5EF1761-B120-4DA3-98A3-98137A38A94A}"/>
    <dgm:cxn modelId="{24841602-8F17-47FC-AF2F-240BC73F93DA}" type="presOf" srcId="{55FE8E45-71AA-431E-8882-1508E2032FF6}" destId="{65AB36D2-9DD1-4C94-AB12-B5E2C999D3C8}" srcOrd="0" destOrd="0" presId="urn:microsoft.com/office/officeart/2005/8/layout/hierarchy2"/>
    <dgm:cxn modelId="{6E9C153C-933C-43E7-9D60-B2731923E2E8}" type="presOf" srcId="{39E70406-BC18-4ABA-AA6A-569F24C2067E}" destId="{9C344874-FF33-4808-8067-927E199F82C2}" srcOrd="0" destOrd="0" presId="urn:microsoft.com/office/officeart/2005/8/layout/hierarchy2"/>
    <dgm:cxn modelId="{D3FA0BCC-AFFB-4B55-9307-F56518FBACAC}" type="presOf" srcId="{1031FFBF-096B-4295-A055-65B812352FFA}" destId="{050A0CAF-D17B-426D-946C-407BBFFF3FCB}" srcOrd="0" destOrd="0" presId="urn:microsoft.com/office/officeart/2005/8/layout/hierarchy2"/>
    <dgm:cxn modelId="{8CD9606C-D27A-4892-9203-74DD18AA0DF9}" srcId="{D1488D52-1369-43D5-96F5-A805A061F4B0}" destId="{1031FFBF-096B-4295-A055-65B812352FFA}" srcOrd="0" destOrd="0" parTransId="{E4919926-C46F-417F-9D46-51DAABDD6766}" sibTransId="{3C32F565-CD71-48AF-9B51-48B81494BBEE}"/>
    <dgm:cxn modelId="{C00FAC6F-91BB-476D-A000-AA26015F4B98}" type="presOf" srcId="{D5C72F5D-FCDC-4BD4-9DE6-98222A73F518}" destId="{4E90B8FB-1D77-4FB2-9DD1-FDB7CBE78617}" srcOrd="1" destOrd="0" presId="urn:microsoft.com/office/officeart/2005/8/layout/hierarchy2"/>
    <dgm:cxn modelId="{68CFC0D5-CD56-48D3-B61F-8AB0A11F27D0}" type="presOf" srcId="{518314AD-F7A3-4FD4-92BD-5F20BB27BBED}" destId="{2EE6B58A-72CA-4B7E-9929-4A72C8AFDE30}" srcOrd="0" destOrd="0" presId="urn:microsoft.com/office/officeart/2005/8/layout/hierarchy2"/>
    <dgm:cxn modelId="{4FD220F1-12A6-4F6E-BD32-2AC53CBD71E2}" type="presOf" srcId="{A9CEA00E-29C9-4640-BFCA-75884D7A3678}" destId="{1DD61588-F6C5-4431-98CF-2D1702A8D483}" srcOrd="1" destOrd="0" presId="urn:microsoft.com/office/officeart/2005/8/layout/hierarchy2"/>
    <dgm:cxn modelId="{82910847-4989-421F-A529-5CFFBAF75617}" srcId="{D2A995A7-4AE4-4910-81D9-D32A06C61EBC}" destId="{7866B9D4-85A2-4B38-968C-F00833151743}" srcOrd="0" destOrd="0" parTransId="{A9CEA00E-29C9-4640-BFCA-75884D7A3678}" sibTransId="{3ED9A681-6F61-4D05-B3A0-B8AF6E522F25}"/>
    <dgm:cxn modelId="{D6BE5D87-7545-4346-85EB-F77BADEF3163}" type="presOf" srcId="{29C5066E-1DC6-4193-BED3-174B852BB3E9}" destId="{542BF515-89DB-44EF-8EDB-56CC618D05B0}" srcOrd="0" destOrd="0" presId="urn:microsoft.com/office/officeart/2005/8/layout/hierarchy2"/>
    <dgm:cxn modelId="{D00A7EB2-712A-41A8-8142-EAD188A0B88A}" type="presOf" srcId="{D5C72F5D-FCDC-4BD4-9DE6-98222A73F518}" destId="{25B104E4-1C50-489E-BDB5-24574610DE7B}" srcOrd="0" destOrd="0" presId="urn:microsoft.com/office/officeart/2005/8/layout/hierarchy2"/>
    <dgm:cxn modelId="{3BBDA846-04C1-4C3F-AEA3-664AA96C24CB}" type="presOf" srcId="{46AC5C42-887F-4855-9743-9CF2B79CF82D}" destId="{7A0B1A54-31DC-4956-9A43-6ADE6922F4D1}" srcOrd="0" destOrd="0" presId="urn:microsoft.com/office/officeart/2005/8/layout/hierarchy2"/>
    <dgm:cxn modelId="{79A9490A-4DA7-4A06-8051-D0CA4344C6B0}" type="presOf" srcId="{62CB894C-0E75-400D-B1C9-CAD351B7F35F}" destId="{1CF5395F-8503-4E63-B443-0A8A6268C4FD}" srcOrd="0" destOrd="0" presId="urn:microsoft.com/office/officeart/2005/8/layout/hierarchy2"/>
    <dgm:cxn modelId="{D464F9FF-BC07-4968-9898-82ED6F9F28E1}" type="presOf" srcId="{E4919926-C46F-417F-9D46-51DAABDD6766}" destId="{58C45DA5-B4C3-483C-A165-1D9CB3F85A1B}" srcOrd="0" destOrd="0" presId="urn:microsoft.com/office/officeart/2005/8/layout/hierarchy2"/>
    <dgm:cxn modelId="{2C5240B5-A255-4B83-AB7F-D86EF92C4A19}" type="presOf" srcId="{A9CEA00E-29C9-4640-BFCA-75884D7A3678}" destId="{A130A106-2D8D-46AC-A925-89E0BF23672E}" srcOrd="0" destOrd="0" presId="urn:microsoft.com/office/officeart/2005/8/layout/hierarchy2"/>
    <dgm:cxn modelId="{AD774143-15A2-4954-9DCD-F18B4F914969}" type="presOf" srcId="{E4919926-C46F-417F-9D46-51DAABDD6766}" destId="{3599086D-45D6-4A07-BACE-0103CB383E88}" srcOrd="1" destOrd="0" presId="urn:microsoft.com/office/officeart/2005/8/layout/hierarchy2"/>
    <dgm:cxn modelId="{99F0D369-A8A4-4E3B-B005-21F7E5D30BD3}" srcId="{D2A995A7-4AE4-4910-81D9-D32A06C61EBC}" destId="{D1488D52-1369-43D5-96F5-A805A061F4B0}" srcOrd="1" destOrd="0" parTransId="{62CB894C-0E75-400D-B1C9-CAD351B7F35F}" sibTransId="{58B66A0A-A159-47AD-A73E-5284DB20CDD0}"/>
    <dgm:cxn modelId="{6C060826-D1BC-4BC0-88D2-4D440E4637DE}" type="presOf" srcId="{7866B9D4-85A2-4B38-968C-F00833151743}" destId="{FB036BA1-722A-4165-84BA-FC040B01B82C}" srcOrd="0" destOrd="0" presId="urn:microsoft.com/office/officeart/2005/8/layout/hierarchy2"/>
    <dgm:cxn modelId="{63715A64-4920-431A-85DA-73A63457AEA7}" type="presOf" srcId="{62CB894C-0E75-400D-B1C9-CAD351B7F35F}" destId="{7ECE8760-59B5-4868-BA59-320666DFF822}" srcOrd="1" destOrd="0" presId="urn:microsoft.com/office/officeart/2005/8/layout/hierarchy2"/>
    <dgm:cxn modelId="{3DBB7860-F7CF-44BF-9AAE-23BAA9B72BBB}" srcId="{D1488D52-1369-43D5-96F5-A805A061F4B0}" destId="{86863D5B-25DF-48BE-9AC2-EABAC5097C9A}" srcOrd="2" destOrd="0" parTransId="{F2B8DE2F-08DD-4AAA-813A-3D8DAEC1CE59}" sibTransId="{8EDADD65-591B-48E7-9840-EA2B027C30F7}"/>
    <dgm:cxn modelId="{51C6CF31-6A91-46F9-8F52-BBA42EE8403B}" type="presOf" srcId="{D2A995A7-4AE4-4910-81D9-D32A06C61EBC}" destId="{A4BA1DD0-B320-4D8D-830B-8AC1D2C9DFCB}" srcOrd="0" destOrd="0" presId="urn:microsoft.com/office/officeart/2005/8/layout/hierarchy2"/>
    <dgm:cxn modelId="{3159C083-5DC3-41A8-8DE6-4E0C59750724}" type="presOf" srcId="{F2B8DE2F-08DD-4AAA-813A-3D8DAEC1CE59}" destId="{6F3B6643-FE5D-4725-B135-19F02CD2AF3C}" srcOrd="1" destOrd="0" presId="urn:microsoft.com/office/officeart/2005/8/layout/hierarchy2"/>
    <dgm:cxn modelId="{6F5ECFB1-B881-41A6-8F23-37F2ECB6E920}" type="presOf" srcId="{F2B8DE2F-08DD-4AAA-813A-3D8DAEC1CE59}" destId="{D42A611E-34D9-414E-BB5D-A5D8E4552D3D}" srcOrd="0" destOrd="0" presId="urn:microsoft.com/office/officeart/2005/8/layout/hierarchy2"/>
    <dgm:cxn modelId="{B4A51ECF-4241-4A93-B434-DE85F5E77B5D}" srcId="{46AC5C42-887F-4855-9743-9CF2B79CF82D}" destId="{D2A995A7-4AE4-4910-81D9-D32A06C61EBC}" srcOrd="0" destOrd="0" parTransId="{8D6D3B84-8D77-48BD-93E0-66026A49D594}" sibTransId="{46A37A9C-8801-4591-B4A2-1C060249863F}"/>
    <dgm:cxn modelId="{721BDF0A-C977-4972-9230-C90CDF307C82}" type="presOf" srcId="{55FE8E45-71AA-431E-8882-1508E2032FF6}" destId="{2AD8A9F9-79F9-497A-926A-9FE006D085B0}" srcOrd="1" destOrd="0" presId="urn:microsoft.com/office/officeart/2005/8/layout/hierarchy2"/>
    <dgm:cxn modelId="{4A96550D-43C1-48E1-B29F-9840CB7F1E59}" srcId="{7866B9D4-85A2-4B38-968C-F00833151743}" destId="{29C5066E-1DC6-4193-BED3-174B852BB3E9}" srcOrd="0" destOrd="0" parTransId="{263EA78B-A305-4647-954E-F40AE76D2458}" sibTransId="{63360CE6-21A2-44C4-ABDD-3E3616ED8F5C}"/>
    <dgm:cxn modelId="{541F1380-ADDC-452B-B483-2E1FE73106F2}" type="presOf" srcId="{263EA78B-A305-4647-954E-F40AE76D2458}" destId="{3482E93E-D140-4152-9D7A-C633810D73BF}" srcOrd="0" destOrd="0" presId="urn:microsoft.com/office/officeart/2005/8/layout/hierarchy2"/>
    <dgm:cxn modelId="{E630FF55-DFE2-4633-96E4-B477581235BC}" type="presOf" srcId="{263EA78B-A305-4647-954E-F40AE76D2458}" destId="{A09DF374-F439-42B1-B3A5-5937797FC9F2}" srcOrd="1" destOrd="0" presId="urn:microsoft.com/office/officeart/2005/8/layout/hierarchy2"/>
    <dgm:cxn modelId="{3A7F1C59-198E-4CAF-937E-A3515A710F6C}" type="presParOf" srcId="{7A0B1A54-31DC-4956-9A43-6ADE6922F4D1}" destId="{A41152CD-B92E-438E-86BD-358E6092E79C}" srcOrd="0" destOrd="0" presId="urn:microsoft.com/office/officeart/2005/8/layout/hierarchy2"/>
    <dgm:cxn modelId="{B8D607FF-4A6F-4D64-A841-D81B947F2482}" type="presParOf" srcId="{A41152CD-B92E-438E-86BD-358E6092E79C}" destId="{A4BA1DD0-B320-4D8D-830B-8AC1D2C9DFCB}" srcOrd="0" destOrd="0" presId="urn:microsoft.com/office/officeart/2005/8/layout/hierarchy2"/>
    <dgm:cxn modelId="{B85D83E8-D77C-48AA-AF39-8CD0938BE4CF}" type="presParOf" srcId="{A41152CD-B92E-438E-86BD-358E6092E79C}" destId="{5570113D-FDB6-4820-8965-3C012C9FDDDE}" srcOrd="1" destOrd="0" presId="urn:microsoft.com/office/officeart/2005/8/layout/hierarchy2"/>
    <dgm:cxn modelId="{16CF19FB-0056-4D27-8FDA-3CAB8EA18745}" type="presParOf" srcId="{5570113D-FDB6-4820-8965-3C012C9FDDDE}" destId="{A130A106-2D8D-46AC-A925-89E0BF23672E}" srcOrd="0" destOrd="0" presId="urn:microsoft.com/office/officeart/2005/8/layout/hierarchy2"/>
    <dgm:cxn modelId="{E339DB2A-2DB0-4513-9120-11C9C4B9A6A1}" type="presParOf" srcId="{A130A106-2D8D-46AC-A925-89E0BF23672E}" destId="{1DD61588-F6C5-4431-98CF-2D1702A8D483}" srcOrd="0" destOrd="0" presId="urn:microsoft.com/office/officeart/2005/8/layout/hierarchy2"/>
    <dgm:cxn modelId="{9766CB52-3DFC-4043-A486-C223A82A79B5}" type="presParOf" srcId="{5570113D-FDB6-4820-8965-3C012C9FDDDE}" destId="{44FC42E4-1E7C-471F-ADC7-60F3275CE0F8}" srcOrd="1" destOrd="0" presId="urn:microsoft.com/office/officeart/2005/8/layout/hierarchy2"/>
    <dgm:cxn modelId="{454EAC29-1029-4A31-9DB8-248B7558B32B}" type="presParOf" srcId="{44FC42E4-1E7C-471F-ADC7-60F3275CE0F8}" destId="{FB036BA1-722A-4165-84BA-FC040B01B82C}" srcOrd="0" destOrd="0" presId="urn:microsoft.com/office/officeart/2005/8/layout/hierarchy2"/>
    <dgm:cxn modelId="{C8971BFA-EC61-45AD-9C07-797B15C3A2E1}" type="presParOf" srcId="{44FC42E4-1E7C-471F-ADC7-60F3275CE0F8}" destId="{F579E79F-E6BC-4B52-9C27-106DAB195018}" srcOrd="1" destOrd="0" presId="urn:microsoft.com/office/officeart/2005/8/layout/hierarchy2"/>
    <dgm:cxn modelId="{891464F6-FE72-4864-9A3B-6FD2273BA36E}" type="presParOf" srcId="{F579E79F-E6BC-4B52-9C27-106DAB195018}" destId="{3482E93E-D140-4152-9D7A-C633810D73BF}" srcOrd="0" destOrd="0" presId="urn:microsoft.com/office/officeart/2005/8/layout/hierarchy2"/>
    <dgm:cxn modelId="{F6F622BE-80D4-4EB5-9BBE-F9F898AC0A13}" type="presParOf" srcId="{3482E93E-D140-4152-9D7A-C633810D73BF}" destId="{A09DF374-F439-42B1-B3A5-5937797FC9F2}" srcOrd="0" destOrd="0" presId="urn:microsoft.com/office/officeart/2005/8/layout/hierarchy2"/>
    <dgm:cxn modelId="{B49E0528-1C3C-4510-BEF8-888F98C62715}" type="presParOf" srcId="{F579E79F-E6BC-4B52-9C27-106DAB195018}" destId="{476A7650-7EC3-48D9-B182-332DF6980669}" srcOrd="1" destOrd="0" presId="urn:microsoft.com/office/officeart/2005/8/layout/hierarchy2"/>
    <dgm:cxn modelId="{534483A2-C9B4-41AC-8F36-A9F8DAB1D253}" type="presParOf" srcId="{476A7650-7EC3-48D9-B182-332DF6980669}" destId="{542BF515-89DB-44EF-8EDB-56CC618D05B0}" srcOrd="0" destOrd="0" presId="urn:microsoft.com/office/officeart/2005/8/layout/hierarchy2"/>
    <dgm:cxn modelId="{02E7CE60-924C-47B5-815E-EE05374F19D4}" type="presParOf" srcId="{476A7650-7EC3-48D9-B182-332DF6980669}" destId="{18F88E20-77A7-4D26-B68A-FA9E57828E84}" srcOrd="1" destOrd="0" presId="urn:microsoft.com/office/officeart/2005/8/layout/hierarchy2"/>
    <dgm:cxn modelId="{3C70C01E-452D-4679-9439-FA78E49CE99D}" type="presParOf" srcId="{F579E79F-E6BC-4B52-9C27-106DAB195018}" destId="{65AB36D2-9DD1-4C94-AB12-B5E2C999D3C8}" srcOrd="2" destOrd="0" presId="urn:microsoft.com/office/officeart/2005/8/layout/hierarchy2"/>
    <dgm:cxn modelId="{F14F226A-978F-4CA9-9C8F-AE734975A823}" type="presParOf" srcId="{65AB36D2-9DD1-4C94-AB12-B5E2C999D3C8}" destId="{2AD8A9F9-79F9-497A-926A-9FE006D085B0}" srcOrd="0" destOrd="0" presId="urn:microsoft.com/office/officeart/2005/8/layout/hierarchy2"/>
    <dgm:cxn modelId="{3EAF107B-2CA3-4225-BB72-639EC02934DA}" type="presParOf" srcId="{F579E79F-E6BC-4B52-9C27-106DAB195018}" destId="{EA0FE3D1-2CAC-4CE7-A379-07FE65C14173}" srcOrd="3" destOrd="0" presId="urn:microsoft.com/office/officeart/2005/8/layout/hierarchy2"/>
    <dgm:cxn modelId="{82C59204-804E-4B62-9F2D-E8FE35E6A8AD}" type="presParOf" srcId="{EA0FE3D1-2CAC-4CE7-A379-07FE65C14173}" destId="{9C344874-FF33-4808-8067-927E199F82C2}" srcOrd="0" destOrd="0" presId="urn:microsoft.com/office/officeart/2005/8/layout/hierarchy2"/>
    <dgm:cxn modelId="{20A3D356-7952-4A36-82B7-7E348AEE6EC1}" type="presParOf" srcId="{EA0FE3D1-2CAC-4CE7-A379-07FE65C14173}" destId="{F4ACC463-1D55-460C-B846-4A65B590512C}" srcOrd="1" destOrd="0" presId="urn:microsoft.com/office/officeart/2005/8/layout/hierarchy2"/>
    <dgm:cxn modelId="{2FFEE0C0-280C-472E-8DAC-278CF33B7706}" type="presParOf" srcId="{5570113D-FDB6-4820-8965-3C012C9FDDDE}" destId="{1CF5395F-8503-4E63-B443-0A8A6268C4FD}" srcOrd="2" destOrd="0" presId="urn:microsoft.com/office/officeart/2005/8/layout/hierarchy2"/>
    <dgm:cxn modelId="{F42CC429-25CA-4412-A1A4-22B574427977}" type="presParOf" srcId="{1CF5395F-8503-4E63-B443-0A8A6268C4FD}" destId="{7ECE8760-59B5-4868-BA59-320666DFF822}" srcOrd="0" destOrd="0" presId="urn:microsoft.com/office/officeart/2005/8/layout/hierarchy2"/>
    <dgm:cxn modelId="{BCF07B0D-ECFD-4D5D-B514-4CF9A7FA18BB}" type="presParOf" srcId="{5570113D-FDB6-4820-8965-3C012C9FDDDE}" destId="{DE0AC9B2-7DC7-4D0C-BED2-9EFBAFFAD83C}" srcOrd="3" destOrd="0" presId="urn:microsoft.com/office/officeart/2005/8/layout/hierarchy2"/>
    <dgm:cxn modelId="{7BB502EB-A619-4216-85F4-22A6F4F7565D}" type="presParOf" srcId="{DE0AC9B2-7DC7-4D0C-BED2-9EFBAFFAD83C}" destId="{2ED71162-3BD2-4ECE-9A4A-A3507DBF254A}" srcOrd="0" destOrd="0" presId="urn:microsoft.com/office/officeart/2005/8/layout/hierarchy2"/>
    <dgm:cxn modelId="{DE26A2A2-DE63-43C4-8B29-8904060940F5}" type="presParOf" srcId="{DE0AC9B2-7DC7-4D0C-BED2-9EFBAFFAD83C}" destId="{6754FFFC-217E-41DD-B1CE-7B10FE44B74E}" srcOrd="1" destOrd="0" presId="urn:microsoft.com/office/officeart/2005/8/layout/hierarchy2"/>
    <dgm:cxn modelId="{B836FFB5-25B7-4E73-AA27-D4F5A2455B49}" type="presParOf" srcId="{6754FFFC-217E-41DD-B1CE-7B10FE44B74E}" destId="{58C45DA5-B4C3-483C-A165-1D9CB3F85A1B}" srcOrd="0" destOrd="0" presId="urn:microsoft.com/office/officeart/2005/8/layout/hierarchy2"/>
    <dgm:cxn modelId="{B767B0ED-6149-4792-89F1-0A47B33E3BDF}" type="presParOf" srcId="{58C45DA5-B4C3-483C-A165-1D9CB3F85A1B}" destId="{3599086D-45D6-4A07-BACE-0103CB383E88}" srcOrd="0" destOrd="0" presId="urn:microsoft.com/office/officeart/2005/8/layout/hierarchy2"/>
    <dgm:cxn modelId="{5D0FE902-6B92-438A-9F58-E267496E0220}" type="presParOf" srcId="{6754FFFC-217E-41DD-B1CE-7B10FE44B74E}" destId="{638950DB-B9A6-4A99-A953-89C1A8ED041F}" srcOrd="1" destOrd="0" presId="urn:microsoft.com/office/officeart/2005/8/layout/hierarchy2"/>
    <dgm:cxn modelId="{C2BE4E77-2EC1-404D-AEB0-64B9FF8DBC4C}" type="presParOf" srcId="{638950DB-B9A6-4A99-A953-89C1A8ED041F}" destId="{050A0CAF-D17B-426D-946C-407BBFFF3FCB}" srcOrd="0" destOrd="0" presId="urn:microsoft.com/office/officeart/2005/8/layout/hierarchy2"/>
    <dgm:cxn modelId="{EC6D54EB-E7E2-4E4B-8469-21254488A5A8}" type="presParOf" srcId="{638950DB-B9A6-4A99-A953-89C1A8ED041F}" destId="{30CCB6F2-BBF0-478E-9683-95BB45B9C237}" srcOrd="1" destOrd="0" presId="urn:microsoft.com/office/officeart/2005/8/layout/hierarchy2"/>
    <dgm:cxn modelId="{9BA2BA30-6D6E-4CE1-9497-78A963219FF5}" type="presParOf" srcId="{6754FFFC-217E-41DD-B1CE-7B10FE44B74E}" destId="{25B104E4-1C50-489E-BDB5-24574610DE7B}" srcOrd="2" destOrd="0" presId="urn:microsoft.com/office/officeart/2005/8/layout/hierarchy2"/>
    <dgm:cxn modelId="{0E5A4367-9FAD-47BF-914F-10AEAA668BA4}" type="presParOf" srcId="{25B104E4-1C50-489E-BDB5-24574610DE7B}" destId="{4E90B8FB-1D77-4FB2-9DD1-FDB7CBE78617}" srcOrd="0" destOrd="0" presId="urn:microsoft.com/office/officeart/2005/8/layout/hierarchy2"/>
    <dgm:cxn modelId="{BA45D769-7F25-41AF-843E-A21E0DA20466}" type="presParOf" srcId="{6754FFFC-217E-41DD-B1CE-7B10FE44B74E}" destId="{77A8203F-5160-4A0D-85B3-F790FE3B4CA1}" srcOrd="3" destOrd="0" presId="urn:microsoft.com/office/officeart/2005/8/layout/hierarchy2"/>
    <dgm:cxn modelId="{B7BBA853-3F83-4A43-9009-B0D7385A5719}" type="presParOf" srcId="{77A8203F-5160-4A0D-85B3-F790FE3B4CA1}" destId="{2EE6B58A-72CA-4B7E-9929-4A72C8AFDE30}" srcOrd="0" destOrd="0" presId="urn:microsoft.com/office/officeart/2005/8/layout/hierarchy2"/>
    <dgm:cxn modelId="{A8C6566C-4D87-47D8-AC63-2BE87B285A08}" type="presParOf" srcId="{77A8203F-5160-4A0D-85B3-F790FE3B4CA1}" destId="{5719F02E-A9FA-4D9D-86AD-83D264E87C1D}" srcOrd="1" destOrd="0" presId="urn:microsoft.com/office/officeart/2005/8/layout/hierarchy2"/>
    <dgm:cxn modelId="{6F8CBEC5-130D-4C46-BA63-C69A86B3ED1D}" type="presParOf" srcId="{6754FFFC-217E-41DD-B1CE-7B10FE44B74E}" destId="{D42A611E-34D9-414E-BB5D-A5D8E4552D3D}" srcOrd="4" destOrd="0" presId="urn:microsoft.com/office/officeart/2005/8/layout/hierarchy2"/>
    <dgm:cxn modelId="{25E429E0-F85F-4075-A496-B4615EF10314}" type="presParOf" srcId="{D42A611E-34D9-414E-BB5D-A5D8E4552D3D}" destId="{6F3B6643-FE5D-4725-B135-19F02CD2AF3C}" srcOrd="0" destOrd="0" presId="urn:microsoft.com/office/officeart/2005/8/layout/hierarchy2"/>
    <dgm:cxn modelId="{5C0D9986-7BAB-4913-B9F9-7D02DDF4B733}" type="presParOf" srcId="{6754FFFC-217E-41DD-B1CE-7B10FE44B74E}" destId="{09FA46F4-5F6D-4CF5-9D06-850B293F1416}" srcOrd="5" destOrd="0" presId="urn:microsoft.com/office/officeart/2005/8/layout/hierarchy2"/>
    <dgm:cxn modelId="{4632FD29-D802-460B-AF83-A4065FBEBE5E}" type="presParOf" srcId="{09FA46F4-5F6D-4CF5-9D06-850B293F1416}" destId="{C726C520-657E-4CED-AA07-DED8F3BAA12E}" srcOrd="0" destOrd="0" presId="urn:microsoft.com/office/officeart/2005/8/layout/hierarchy2"/>
    <dgm:cxn modelId="{5CB7861F-4A8A-4320-8015-117E817C5239}" type="presParOf" srcId="{09FA46F4-5F6D-4CF5-9D06-850B293F1416}" destId="{385AC373-9B55-43D6-BEA0-18A421054EFA}" srcOrd="1" destOrd="0" presId="urn:microsoft.com/office/officeart/2005/8/layout/hierarchy2"/>
  </dgm:cxnLst>
  <dgm:bg/>
  <dgm:whole/>
</dgm:dataModel>
</file>

<file path=ppt/diagrams/data8.xml><?xml version="1.0" encoding="utf-8"?>
<dgm:dataModel xmlns:dgm="http://schemas.openxmlformats.org/drawingml/2006/diagram" xmlns:a="http://schemas.openxmlformats.org/drawingml/2006/main">
  <dgm:ptLst>
    <dgm:pt modelId="{DC370E57-6962-4E66-A6A7-507F08DA452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EEE6568-F157-4BC8-89B5-02E6E8231E31}">
      <dgm:prSet phldrT="[Text]"/>
      <dgm:spPr/>
      <dgm:t>
        <a:bodyPr/>
        <a:lstStyle/>
        <a:p>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một</a:t>
          </a:r>
          <a:r>
            <a:rPr lang="en-US" dirty="0" smtClean="0"/>
            <a:t> </a:t>
          </a:r>
          <a:r>
            <a:rPr lang="en-US" dirty="0" err="1" smtClean="0"/>
            <a:t>số</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sau</a:t>
          </a:r>
          <a:endParaRPr lang="en-US" dirty="0"/>
        </a:p>
      </dgm:t>
    </dgm:pt>
    <dgm:pt modelId="{F41E4485-6DE4-4A80-8DC2-7E6DF873838D}" type="parTrans" cxnId="{58B44400-E5A6-416A-8C57-B35728428B20}">
      <dgm:prSet/>
      <dgm:spPr/>
      <dgm:t>
        <a:bodyPr/>
        <a:lstStyle/>
        <a:p>
          <a:endParaRPr lang="en-US"/>
        </a:p>
      </dgm:t>
    </dgm:pt>
    <dgm:pt modelId="{B81725CD-89B4-4D02-8EB4-C5A2922A7FB6}" type="sibTrans" cxnId="{58B44400-E5A6-416A-8C57-B35728428B20}">
      <dgm:prSet/>
      <dgm:spPr/>
      <dgm:t>
        <a:bodyPr/>
        <a:lstStyle/>
        <a:p>
          <a:endParaRPr lang="en-US"/>
        </a:p>
      </dgm:t>
    </dgm:pt>
    <dgm:pt modelId="{4C536517-270A-449D-9149-1E1D4361B3FA}">
      <dgm:prSet phldrT="[Text]"/>
      <dgm:spPr/>
      <dgm:t>
        <a:bodyPr/>
        <a:lstStyle/>
        <a:p>
          <a:r>
            <a:rPr lang="en-US" dirty="0" err="1" smtClean="0"/>
            <a:t>cơ</a:t>
          </a:r>
          <a:r>
            <a:rPr lang="en-US" dirty="0" smtClean="0"/>
            <a:t> </a:t>
          </a:r>
          <a:r>
            <a:rPr lang="en-US" dirty="0" err="1" smtClean="0"/>
            <a:t>quan</a:t>
          </a:r>
          <a:r>
            <a:rPr lang="en-US" dirty="0" smtClean="0"/>
            <a:t> </a:t>
          </a:r>
          <a:r>
            <a:rPr lang="en-US" dirty="0" err="1" smtClean="0"/>
            <a:t>không</a:t>
          </a:r>
          <a:r>
            <a:rPr lang="en-US" dirty="0" smtClean="0"/>
            <a:t> </a:t>
          </a:r>
          <a:r>
            <a:rPr lang="en-US" dirty="0" err="1" smtClean="0"/>
            <a:t>trực</a:t>
          </a:r>
          <a:r>
            <a:rPr lang="en-US" dirty="0" smtClean="0"/>
            <a:t> </a:t>
          </a:r>
          <a:r>
            <a:rPr lang="en-US" dirty="0" err="1" smtClean="0"/>
            <a:t>tiếp</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ra</a:t>
          </a:r>
          <a:r>
            <a:rPr lang="en-US" dirty="0" smtClean="0"/>
            <a:t> </a:t>
          </a:r>
          <a:r>
            <a:rPr lang="en-US" dirty="0" err="1" smtClean="0"/>
            <a:t>của</a:t>
          </a:r>
          <a:r>
            <a:rPr lang="en-US" dirty="0" smtClean="0"/>
            <a:t> </a:t>
          </a:r>
          <a:r>
            <a:rPr lang="en-US" dirty="0" err="1" smtClean="0"/>
            <a:t>cải</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chuyên</a:t>
          </a:r>
          <a:r>
            <a:rPr lang="en-US" dirty="0" smtClean="0"/>
            <a:t> </a:t>
          </a:r>
          <a:r>
            <a:rPr lang="en-US" dirty="0" err="1" smtClean="0"/>
            <a:t>làm</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quản</a:t>
          </a:r>
          <a:r>
            <a:rPr lang="en-US" dirty="0" smtClean="0"/>
            <a:t> </a:t>
          </a:r>
          <a:r>
            <a:rPr lang="en-US" dirty="0" err="1" smtClean="0"/>
            <a:t>lý</a:t>
          </a:r>
          <a:r>
            <a:rPr lang="en-US" dirty="0" smtClean="0"/>
            <a:t> </a:t>
          </a:r>
          <a:r>
            <a:rPr lang="en-US" dirty="0" err="1" smtClean="0"/>
            <a:t>xã</a:t>
          </a:r>
          <a:r>
            <a:rPr lang="en-US" dirty="0" smtClean="0"/>
            <a:t> </a:t>
          </a:r>
          <a:r>
            <a:rPr lang="en-US" dirty="0" err="1" smtClean="0"/>
            <a:t>hội</a:t>
          </a:r>
          <a:endParaRPr lang="en-US" dirty="0"/>
        </a:p>
      </dgm:t>
    </dgm:pt>
    <dgm:pt modelId="{CF877C72-6AE1-41BD-8E28-E719BA129505}" type="parTrans" cxnId="{B181B3D1-5F9E-4DCB-BC15-0A8F5E422A2C}">
      <dgm:prSet/>
      <dgm:spPr/>
      <dgm:t>
        <a:bodyPr/>
        <a:lstStyle/>
        <a:p>
          <a:endParaRPr lang="en-US"/>
        </a:p>
      </dgm:t>
    </dgm:pt>
    <dgm:pt modelId="{4070943C-FDC7-4C5B-A798-D01367C5F2FB}" type="sibTrans" cxnId="{B181B3D1-5F9E-4DCB-BC15-0A8F5E422A2C}">
      <dgm:prSet/>
      <dgm:spPr/>
      <dgm:t>
        <a:bodyPr/>
        <a:lstStyle/>
        <a:p>
          <a:endParaRPr lang="en-US"/>
        </a:p>
      </dgm:t>
    </dgm:pt>
    <dgm:pt modelId="{71390706-3848-4CBB-ABA0-64DD1BEC4960}">
      <dgm:prSet phldrT="[Text]"/>
      <dgm:spPr/>
      <dgm:t>
        <a:bodyPr/>
        <a:lstStyle/>
        <a:p>
          <a:r>
            <a:rPr lang="en-US" dirty="0" err="1" smtClean="0"/>
            <a:t>cơ</a:t>
          </a:r>
          <a:r>
            <a:rPr lang="en-US" dirty="0" smtClean="0"/>
            <a:t> </a:t>
          </a:r>
          <a:r>
            <a:rPr lang="en-US" dirty="0" err="1" smtClean="0"/>
            <a:t>quan</a:t>
          </a:r>
          <a:r>
            <a:rPr lang="en-US" dirty="0" smtClean="0"/>
            <a:t> </a:t>
          </a:r>
          <a:r>
            <a:rPr lang="en-US" dirty="0" err="1" smtClean="0"/>
            <a:t>có</a:t>
          </a:r>
          <a:r>
            <a:rPr lang="en-US" dirty="0" smtClean="0"/>
            <a:t> </a:t>
          </a:r>
          <a:r>
            <a:rPr lang="en-US" dirty="0" err="1" smtClean="0"/>
            <a:t>quyền</a:t>
          </a:r>
          <a:r>
            <a:rPr lang="en-US" dirty="0" smtClean="0"/>
            <a:t> </a:t>
          </a:r>
          <a:r>
            <a:rPr lang="en-US" dirty="0" err="1" smtClean="0"/>
            <a:t>nhân</a:t>
          </a:r>
          <a:r>
            <a:rPr lang="en-US" dirty="0" smtClean="0"/>
            <a:t> </a:t>
          </a:r>
          <a:r>
            <a:rPr lang="en-US" dirty="0" err="1" smtClean="0"/>
            <a:t>danh</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endParaRPr lang="en-US" dirty="0"/>
        </a:p>
      </dgm:t>
    </dgm:pt>
    <dgm:pt modelId="{18CAFFC7-470E-4A70-AF1D-37D8FA742E29}" type="parTrans" cxnId="{18D6952D-BF03-44F4-B4A6-BBCEC961CBF5}">
      <dgm:prSet/>
      <dgm:spPr/>
      <dgm:t>
        <a:bodyPr/>
        <a:lstStyle/>
        <a:p>
          <a:endParaRPr lang="en-US"/>
        </a:p>
      </dgm:t>
    </dgm:pt>
    <dgm:pt modelId="{2FB881CA-D6F2-4503-B898-6989F39F957D}" type="sibTrans" cxnId="{18D6952D-BF03-44F4-B4A6-BBCEC961CBF5}">
      <dgm:prSet/>
      <dgm:spPr/>
      <dgm:t>
        <a:bodyPr/>
        <a:lstStyle/>
        <a:p>
          <a:endParaRPr lang="en-US"/>
        </a:p>
      </dgm:t>
    </dgm:pt>
    <dgm:pt modelId="{519E986C-9673-43B9-88E2-A18E9343A875}">
      <dgm:prSet phldrT="[Text]"/>
      <dgm:spPr/>
      <dgm:t>
        <a:bodyPr/>
        <a:lstStyle/>
        <a:p>
          <a:r>
            <a:rPr lang="en-US" dirty="0" err="1" smtClean="0"/>
            <a:t>cơ</a:t>
          </a:r>
          <a:r>
            <a:rPr lang="en-US" dirty="0" smtClean="0"/>
            <a:t> </a:t>
          </a:r>
          <a:r>
            <a:rPr lang="en-US" dirty="0" err="1" smtClean="0"/>
            <a:t>quan</a:t>
          </a:r>
          <a:r>
            <a:rPr lang="en-US" dirty="0" smtClean="0"/>
            <a:t> </a:t>
          </a:r>
          <a:r>
            <a:rPr lang="en-US" dirty="0" err="1" smtClean="0"/>
            <a:t>đều</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riêng</a:t>
          </a:r>
          <a:r>
            <a:rPr lang="en-US" dirty="0" smtClean="0"/>
            <a:t> </a:t>
          </a:r>
          <a:r>
            <a:rPr lang="en-US" dirty="0" err="1" smtClean="0"/>
            <a:t>của</a:t>
          </a:r>
          <a:r>
            <a:rPr lang="en-US" dirty="0" smtClean="0"/>
            <a:t> </a:t>
          </a:r>
          <a:r>
            <a:rPr lang="en-US" dirty="0" err="1" smtClean="0"/>
            <a:t>mình</a:t>
          </a:r>
          <a:r>
            <a:rPr lang="en-US" dirty="0" smtClean="0"/>
            <a:t> </a:t>
          </a:r>
          <a:r>
            <a:rPr lang="en-US" dirty="0" err="1" smtClean="0"/>
            <a:t>trên</a:t>
          </a:r>
          <a:r>
            <a:rPr lang="en-US" dirty="0" smtClean="0"/>
            <a:t> </a:t>
          </a:r>
          <a:r>
            <a:rPr lang="en-US" dirty="0" err="1" smtClean="0"/>
            <a:t>cơ</a:t>
          </a:r>
          <a:r>
            <a:rPr lang="en-US" dirty="0" smtClean="0"/>
            <a:t> </a:t>
          </a:r>
          <a:r>
            <a:rPr lang="en-US" dirty="0" err="1" smtClean="0"/>
            <a:t>sở</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quy</a:t>
          </a:r>
          <a:r>
            <a:rPr lang="en-US" dirty="0" smtClean="0"/>
            <a:t> </a:t>
          </a:r>
          <a:r>
            <a:rPr lang="en-US" dirty="0" err="1" smtClean="0"/>
            <a:t>định</a:t>
          </a:r>
          <a:endParaRPr lang="en-US" dirty="0"/>
        </a:p>
      </dgm:t>
    </dgm:pt>
    <dgm:pt modelId="{F00E0604-DADE-4C8B-87FA-B7B6C94490E1}" type="parTrans" cxnId="{B1F5C6F7-6FEC-423E-B32F-E36C8AC0F291}">
      <dgm:prSet/>
      <dgm:spPr/>
      <dgm:t>
        <a:bodyPr/>
        <a:lstStyle/>
        <a:p>
          <a:endParaRPr lang="en-US"/>
        </a:p>
      </dgm:t>
    </dgm:pt>
    <dgm:pt modelId="{3916B151-328C-4E90-9E69-AB2311432456}" type="sibTrans" cxnId="{B1F5C6F7-6FEC-423E-B32F-E36C8AC0F291}">
      <dgm:prSet/>
      <dgm:spPr/>
      <dgm:t>
        <a:bodyPr/>
        <a:lstStyle/>
        <a:p>
          <a:endParaRPr lang="en-US"/>
        </a:p>
      </dgm:t>
    </dgm:pt>
    <dgm:pt modelId="{B4AD2F30-19B3-42A4-99EA-119FF09706EF}" type="pres">
      <dgm:prSet presAssocID="{DC370E57-6962-4E66-A6A7-507F08DA4528}" presName="hierChild1" presStyleCnt="0">
        <dgm:presLayoutVars>
          <dgm:chPref val="1"/>
          <dgm:dir/>
          <dgm:animOne val="branch"/>
          <dgm:animLvl val="lvl"/>
          <dgm:resizeHandles/>
        </dgm:presLayoutVars>
      </dgm:prSet>
      <dgm:spPr/>
      <dgm:t>
        <a:bodyPr/>
        <a:lstStyle/>
        <a:p>
          <a:endParaRPr lang="en-US"/>
        </a:p>
      </dgm:t>
    </dgm:pt>
    <dgm:pt modelId="{1DF7BB01-DCDD-44E5-B590-BB780D5FAD3A}" type="pres">
      <dgm:prSet presAssocID="{BEEE6568-F157-4BC8-89B5-02E6E8231E31}" presName="hierRoot1" presStyleCnt="0"/>
      <dgm:spPr/>
    </dgm:pt>
    <dgm:pt modelId="{DCDA18C3-A6E8-400E-8C63-2EB0027FCEBD}" type="pres">
      <dgm:prSet presAssocID="{BEEE6568-F157-4BC8-89B5-02E6E8231E31}" presName="composite" presStyleCnt="0"/>
      <dgm:spPr/>
    </dgm:pt>
    <dgm:pt modelId="{D29A9CCC-98A6-4F80-A30E-A78485002DC2}" type="pres">
      <dgm:prSet presAssocID="{BEEE6568-F157-4BC8-89B5-02E6E8231E31}" presName="background" presStyleLbl="node0" presStyleIdx="0" presStyleCnt="2"/>
      <dgm:spPr/>
    </dgm:pt>
    <dgm:pt modelId="{7DD956F6-F39D-4F1E-BC79-3F0ECFBE0404}" type="pres">
      <dgm:prSet presAssocID="{BEEE6568-F157-4BC8-89B5-02E6E8231E31}" presName="text" presStyleLbl="fgAcc0" presStyleIdx="0" presStyleCnt="2">
        <dgm:presLayoutVars>
          <dgm:chPref val="3"/>
        </dgm:presLayoutVars>
      </dgm:prSet>
      <dgm:spPr/>
      <dgm:t>
        <a:bodyPr/>
        <a:lstStyle/>
        <a:p>
          <a:endParaRPr lang="en-US"/>
        </a:p>
      </dgm:t>
    </dgm:pt>
    <dgm:pt modelId="{28CCD9E6-0ED0-4424-B4BA-47600FE0B779}" type="pres">
      <dgm:prSet presAssocID="{BEEE6568-F157-4BC8-89B5-02E6E8231E31}" presName="hierChild2" presStyleCnt="0"/>
      <dgm:spPr/>
    </dgm:pt>
    <dgm:pt modelId="{DB924DB9-891E-4357-9F09-491583F22FE0}" type="pres">
      <dgm:prSet presAssocID="{CF877C72-6AE1-41BD-8E28-E719BA129505}" presName="Name10" presStyleLbl="parChTrans1D2" presStyleIdx="0" presStyleCnt="2"/>
      <dgm:spPr/>
      <dgm:t>
        <a:bodyPr/>
        <a:lstStyle/>
        <a:p>
          <a:endParaRPr lang="en-US"/>
        </a:p>
      </dgm:t>
    </dgm:pt>
    <dgm:pt modelId="{5B191B6F-68E3-4D24-92F1-7BE2231957E6}" type="pres">
      <dgm:prSet presAssocID="{4C536517-270A-449D-9149-1E1D4361B3FA}" presName="hierRoot2" presStyleCnt="0"/>
      <dgm:spPr/>
    </dgm:pt>
    <dgm:pt modelId="{D2C286B5-AC15-4267-85F9-CB9C83471961}" type="pres">
      <dgm:prSet presAssocID="{4C536517-270A-449D-9149-1E1D4361B3FA}" presName="composite2" presStyleCnt="0"/>
      <dgm:spPr/>
    </dgm:pt>
    <dgm:pt modelId="{4B3184B4-C324-453A-B13D-35F2DDB0AE0D}" type="pres">
      <dgm:prSet presAssocID="{4C536517-270A-449D-9149-1E1D4361B3FA}" presName="background2" presStyleLbl="node2" presStyleIdx="0" presStyleCnt="2"/>
      <dgm:spPr/>
    </dgm:pt>
    <dgm:pt modelId="{F4D60C31-0D72-40FC-A90D-E0F85B44E277}" type="pres">
      <dgm:prSet presAssocID="{4C536517-270A-449D-9149-1E1D4361B3FA}" presName="text2" presStyleLbl="fgAcc2" presStyleIdx="0" presStyleCnt="2" custLinFactNeighborX="-15593" custLinFactNeighborY="-1579">
        <dgm:presLayoutVars>
          <dgm:chPref val="3"/>
        </dgm:presLayoutVars>
      </dgm:prSet>
      <dgm:spPr/>
      <dgm:t>
        <a:bodyPr/>
        <a:lstStyle/>
        <a:p>
          <a:endParaRPr lang="en-US"/>
        </a:p>
      </dgm:t>
    </dgm:pt>
    <dgm:pt modelId="{966F3BE3-BA72-47E8-A236-4D28DD5F7A1E}" type="pres">
      <dgm:prSet presAssocID="{4C536517-270A-449D-9149-1E1D4361B3FA}" presName="hierChild3" presStyleCnt="0"/>
      <dgm:spPr/>
    </dgm:pt>
    <dgm:pt modelId="{7AE26A3C-3720-475C-8242-616C0630637A}" type="pres">
      <dgm:prSet presAssocID="{18CAFFC7-470E-4A70-AF1D-37D8FA742E29}" presName="Name10" presStyleLbl="parChTrans1D2" presStyleIdx="1" presStyleCnt="2"/>
      <dgm:spPr/>
      <dgm:t>
        <a:bodyPr/>
        <a:lstStyle/>
        <a:p>
          <a:endParaRPr lang="en-US"/>
        </a:p>
      </dgm:t>
    </dgm:pt>
    <dgm:pt modelId="{1BE89115-12B8-4F0C-8BF1-2E3CE0CE2EB7}" type="pres">
      <dgm:prSet presAssocID="{71390706-3848-4CBB-ABA0-64DD1BEC4960}" presName="hierRoot2" presStyleCnt="0"/>
      <dgm:spPr/>
    </dgm:pt>
    <dgm:pt modelId="{2E17EF92-C7A4-467C-BF00-E2EF90FBD8C3}" type="pres">
      <dgm:prSet presAssocID="{71390706-3848-4CBB-ABA0-64DD1BEC4960}" presName="composite2" presStyleCnt="0"/>
      <dgm:spPr/>
    </dgm:pt>
    <dgm:pt modelId="{47B2C6A7-5C97-4987-8695-9C81C150EBF7}" type="pres">
      <dgm:prSet presAssocID="{71390706-3848-4CBB-ABA0-64DD1BEC4960}" presName="background2" presStyleLbl="node2" presStyleIdx="1" presStyleCnt="2"/>
      <dgm:spPr/>
    </dgm:pt>
    <dgm:pt modelId="{403C50A8-0C97-41A4-B978-9B7FF102F4CD}" type="pres">
      <dgm:prSet presAssocID="{71390706-3848-4CBB-ABA0-64DD1BEC4960}" presName="text2" presStyleLbl="fgAcc2" presStyleIdx="1" presStyleCnt="2" custLinFactNeighborX="-28251" custLinFactNeighborY="-1579">
        <dgm:presLayoutVars>
          <dgm:chPref val="3"/>
        </dgm:presLayoutVars>
      </dgm:prSet>
      <dgm:spPr/>
      <dgm:t>
        <a:bodyPr/>
        <a:lstStyle/>
        <a:p>
          <a:endParaRPr lang="en-US"/>
        </a:p>
      </dgm:t>
    </dgm:pt>
    <dgm:pt modelId="{F4DB756C-7BEB-4BE8-B90E-F90F0AFA86DF}" type="pres">
      <dgm:prSet presAssocID="{71390706-3848-4CBB-ABA0-64DD1BEC4960}" presName="hierChild3" presStyleCnt="0"/>
      <dgm:spPr/>
    </dgm:pt>
    <dgm:pt modelId="{E0B8E5A5-6757-4764-AE41-64EBFDF0D7B4}" type="pres">
      <dgm:prSet presAssocID="{519E986C-9673-43B9-88E2-A18E9343A875}" presName="hierRoot1" presStyleCnt="0"/>
      <dgm:spPr/>
    </dgm:pt>
    <dgm:pt modelId="{30497F5D-8ACE-41AC-9B5B-88942E662CAE}" type="pres">
      <dgm:prSet presAssocID="{519E986C-9673-43B9-88E2-A18E9343A875}" presName="composite" presStyleCnt="0"/>
      <dgm:spPr/>
    </dgm:pt>
    <dgm:pt modelId="{7EEAB47C-9717-4FB0-8CFB-23947C97AA1A}" type="pres">
      <dgm:prSet presAssocID="{519E986C-9673-43B9-88E2-A18E9343A875}" presName="background" presStyleLbl="node0" presStyleIdx="1" presStyleCnt="2"/>
      <dgm:spPr/>
    </dgm:pt>
    <dgm:pt modelId="{45597348-A7F7-449C-9002-5CD342D9C9BE}" type="pres">
      <dgm:prSet presAssocID="{519E986C-9673-43B9-88E2-A18E9343A875}" presName="text" presStyleLbl="fgAcc0" presStyleIdx="1" presStyleCnt="2" custLinFactY="39764" custLinFactNeighborX="28529" custLinFactNeighborY="100000">
        <dgm:presLayoutVars>
          <dgm:chPref val="3"/>
        </dgm:presLayoutVars>
      </dgm:prSet>
      <dgm:spPr/>
      <dgm:t>
        <a:bodyPr/>
        <a:lstStyle/>
        <a:p>
          <a:endParaRPr lang="en-US"/>
        </a:p>
      </dgm:t>
    </dgm:pt>
    <dgm:pt modelId="{D59A1431-5D81-4563-811A-10D3B14B9A7F}" type="pres">
      <dgm:prSet presAssocID="{519E986C-9673-43B9-88E2-A18E9343A875}" presName="hierChild2" presStyleCnt="0"/>
      <dgm:spPr/>
    </dgm:pt>
  </dgm:ptLst>
  <dgm:cxnLst>
    <dgm:cxn modelId="{172B3FC4-3E9A-4D4B-82A3-7DD6AF0525CA}" type="presOf" srcId="{71390706-3848-4CBB-ABA0-64DD1BEC4960}" destId="{403C50A8-0C97-41A4-B978-9B7FF102F4CD}" srcOrd="0" destOrd="0" presId="urn:microsoft.com/office/officeart/2005/8/layout/hierarchy1"/>
    <dgm:cxn modelId="{6F292B67-2B0D-4128-89E9-F2E8BFAF9CFF}" type="presOf" srcId="{4C536517-270A-449D-9149-1E1D4361B3FA}" destId="{F4D60C31-0D72-40FC-A90D-E0F85B44E277}" srcOrd="0" destOrd="0" presId="urn:microsoft.com/office/officeart/2005/8/layout/hierarchy1"/>
    <dgm:cxn modelId="{FF7EF336-3023-4A99-B4D5-FF7530A14487}" type="presOf" srcId="{18CAFFC7-470E-4A70-AF1D-37D8FA742E29}" destId="{7AE26A3C-3720-475C-8242-616C0630637A}" srcOrd="0" destOrd="0" presId="urn:microsoft.com/office/officeart/2005/8/layout/hierarchy1"/>
    <dgm:cxn modelId="{B181B3D1-5F9E-4DCB-BC15-0A8F5E422A2C}" srcId="{BEEE6568-F157-4BC8-89B5-02E6E8231E31}" destId="{4C536517-270A-449D-9149-1E1D4361B3FA}" srcOrd="0" destOrd="0" parTransId="{CF877C72-6AE1-41BD-8E28-E719BA129505}" sibTransId="{4070943C-FDC7-4C5B-A798-D01367C5F2FB}"/>
    <dgm:cxn modelId="{A50A545B-0957-4FB4-BC87-1B796D3E62BC}" type="presOf" srcId="{BEEE6568-F157-4BC8-89B5-02E6E8231E31}" destId="{7DD956F6-F39D-4F1E-BC79-3F0ECFBE0404}" srcOrd="0" destOrd="0" presId="urn:microsoft.com/office/officeart/2005/8/layout/hierarchy1"/>
    <dgm:cxn modelId="{8089349A-9E3F-4724-A9B1-E582CD6B9DB4}" type="presOf" srcId="{DC370E57-6962-4E66-A6A7-507F08DA4528}" destId="{B4AD2F30-19B3-42A4-99EA-119FF09706EF}" srcOrd="0" destOrd="0" presId="urn:microsoft.com/office/officeart/2005/8/layout/hierarchy1"/>
    <dgm:cxn modelId="{22D9A1F2-1B9B-4653-8734-DD21DE0FB169}" type="presOf" srcId="{519E986C-9673-43B9-88E2-A18E9343A875}" destId="{45597348-A7F7-449C-9002-5CD342D9C9BE}" srcOrd="0" destOrd="0" presId="urn:microsoft.com/office/officeart/2005/8/layout/hierarchy1"/>
    <dgm:cxn modelId="{18D6952D-BF03-44F4-B4A6-BBCEC961CBF5}" srcId="{BEEE6568-F157-4BC8-89B5-02E6E8231E31}" destId="{71390706-3848-4CBB-ABA0-64DD1BEC4960}" srcOrd="1" destOrd="0" parTransId="{18CAFFC7-470E-4A70-AF1D-37D8FA742E29}" sibTransId="{2FB881CA-D6F2-4503-B898-6989F39F957D}"/>
    <dgm:cxn modelId="{AABF561A-25D4-45E4-A769-2E49468A377C}" type="presOf" srcId="{CF877C72-6AE1-41BD-8E28-E719BA129505}" destId="{DB924DB9-891E-4357-9F09-491583F22FE0}" srcOrd="0" destOrd="0" presId="urn:microsoft.com/office/officeart/2005/8/layout/hierarchy1"/>
    <dgm:cxn modelId="{B1F5C6F7-6FEC-423E-B32F-E36C8AC0F291}" srcId="{DC370E57-6962-4E66-A6A7-507F08DA4528}" destId="{519E986C-9673-43B9-88E2-A18E9343A875}" srcOrd="1" destOrd="0" parTransId="{F00E0604-DADE-4C8B-87FA-B7B6C94490E1}" sibTransId="{3916B151-328C-4E90-9E69-AB2311432456}"/>
    <dgm:cxn modelId="{58B44400-E5A6-416A-8C57-B35728428B20}" srcId="{DC370E57-6962-4E66-A6A7-507F08DA4528}" destId="{BEEE6568-F157-4BC8-89B5-02E6E8231E31}" srcOrd="0" destOrd="0" parTransId="{F41E4485-6DE4-4A80-8DC2-7E6DF873838D}" sibTransId="{B81725CD-89B4-4D02-8EB4-C5A2922A7FB6}"/>
    <dgm:cxn modelId="{715E87CF-D25D-45A6-8DD5-901AC1781DB0}" type="presParOf" srcId="{B4AD2F30-19B3-42A4-99EA-119FF09706EF}" destId="{1DF7BB01-DCDD-44E5-B590-BB780D5FAD3A}" srcOrd="0" destOrd="0" presId="urn:microsoft.com/office/officeart/2005/8/layout/hierarchy1"/>
    <dgm:cxn modelId="{B3492015-1100-449E-9A96-F49FF3ED1DE7}" type="presParOf" srcId="{1DF7BB01-DCDD-44E5-B590-BB780D5FAD3A}" destId="{DCDA18C3-A6E8-400E-8C63-2EB0027FCEBD}" srcOrd="0" destOrd="0" presId="urn:microsoft.com/office/officeart/2005/8/layout/hierarchy1"/>
    <dgm:cxn modelId="{AF9C424A-2999-497D-A7F2-42D36A8CDBEC}" type="presParOf" srcId="{DCDA18C3-A6E8-400E-8C63-2EB0027FCEBD}" destId="{D29A9CCC-98A6-4F80-A30E-A78485002DC2}" srcOrd="0" destOrd="0" presId="urn:microsoft.com/office/officeart/2005/8/layout/hierarchy1"/>
    <dgm:cxn modelId="{47D7C21F-C2D9-43BB-9605-A967495AC90F}" type="presParOf" srcId="{DCDA18C3-A6E8-400E-8C63-2EB0027FCEBD}" destId="{7DD956F6-F39D-4F1E-BC79-3F0ECFBE0404}" srcOrd="1" destOrd="0" presId="urn:microsoft.com/office/officeart/2005/8/layout/hierarchy1"/>
    <dgm:cxn modelId="{E6A3C867-E367-4A39-8892-727E63547B4B}" type="presParOf" srcId="{1DF7BB01-DCDD-44E5-B590-BB780D5FAD3A}" destId="{28CCD9E6-0ED0-4424-B4BA-47600FE0B779}" srcOrd="1" destOrd="0" presId="urn:microsoft.com/office/officeart/2005/8/layout/hierarchy1"/>
    <dgm:cxn modelId="{5CC5D569-3978-45C4-86B8-55A7AD6F8F99}" type="presParOf" srcId="{28CCD9E6-0ED0-4424-B4BA-47600FE0B779}" destId="{DB924DB9-891E-4357-9F09-491583F22FE0}" srcOrd="0" destOrd="0" presId="urn:microsoft.com/office/officeart/2005/8/layout/hierarchy1"/>
    <dgm:cxn modelId="{05AF5CF5-86B4-47DB-80D7-38E73558539F}" type="presParOf" srcId="{28CCD9E6-0ED0-4424-B4BA-47600FE0B779}" destId="{5B191B6F-68E3-4D24-92F1-7BE2231957E6}" srcOrd="1" destOrd="0" presId="urn:microsoft.com/office/officeart/2005/8/layout/hierarchy1"/>
    <dgm:cxn modelId="{A4BA783E-2131-414B-8D74-456C88E4709D}" type="presParOf" srcId="{5B191B6F-68E3-4D24-92F1-7BE2231957E6}" destId="{D2C286B5-AC15-4267-85F9-CB9C83471961}" srcOrd="0" destOrd="0" presId="urn:microsoft.com/office/officeart/2005/8/layout/hierarchy1"/>
    <dgm:cxn modelId="{E8282E2A-BE6A-4D73-A9C0-235BB68D6063}" type="presParOf" srcId="{D2C286B5-AC15-4267-85F9-CB9C83471961}" destId="{4B3184B4-C324-453A-B13D-35F2DDB0AE0D}" srcOrd="0" destOrd="0" presId="urn:microsoft.com/office/officeart/2005/8/layout/hierarchy1"/>
    <dgm:cxn modelId="{05154468-DFAE-405D-993E-C932E6DF49FC}" type="presParOf" srcId="{D2C286B5-AC15-4267-85F9-CB9C83471961}" destId="{F4D60C31-0D72-40FC-A90D-E0F85B44E277}" srcOrd="1" destOrd="0" presId="urn:microsoft.com/office/officeart/2005/8/layout/hierarchy1"/>
    <dgm:cxn modelId="{3D4A6C16-9A74-4018-94F5-9D568C985DA4}" type="presParOf" srcId="{5B191B6F-68E3-4D24-92F1-7BE2231957E6}" destId="{966F3BE3-BA72-47E8-A236-4D28DD5F7A1E}" srcOrd="1" destOrd="0" presId="urn:microsoft.com/office/officeart/2005/8/layout/hierarchy1"/>
    <dgm:cxn modelId="{051FA7E0-1E23-48E8-92B0-244A5B51ED37}" type="presParOf" srcId="{28CCD9E6-0ED0-4424-B4BA-47600FE0B779}" destId="{7AE26A3C-3720-475C-8242-616C0630637A}" srcOrd="2" destOrd="0" presId="urn:microsoft.com/office/officeart/2005/8/layout/hierarchy1"/>
    <dgm:cxn modelId="{29E5C140-5140-44AD-822B-8C83FF0C9286}" type="presParOf" srcId="{28CCD9E6-0ED0-4424-B4BA-47600FE0B779}" destId="{1BE89115-12B8-4F0C-8BF1-2E3CE0CE2EB7}" srcOrd="3" destOrd="0" presId="urn:microsoft.com/office/officeart/2005/8/layout/hierarchy1"/>
    <dgm:cxn modelId="{2CF2D37F-D20E-478A-BE66-F3738EF26E93}" type="presParOf" srcId="{1BE89115-12B8-4F0C-8BF1-2E3CE0CE2EB7}" destId="{2E17EF92-C7A4-467C-BF00-E2EF90FBD8C3}" srcOrd="0" destOrd="0" presId="urn:microsoft.com/office/officeart/2005/8/layout/hierarchy1"/>
    <dgm:cxn modelId="{36AAE4D9-F1F5-4ADF-9346-5CE19656430D}" type="presParOf" srcId="{2E17EF92-C7A4-467C-BF00-E2EF90FBD8C3}" destId="{47B2C6A7-5C97-4987-8695-9C81C150EBF7}" srcOrd="0" destOrd="0" presId="urn:microsoft.com/office/officeart/2005/8/layout/hierarchy1"/>
    <dgm:cxn modelId="{E848ED1E-20F5-43CC-94DD-D99A619CA5AA}" type="presParOf" srcId="{2E17EF92-C7A4-467C-BF00-E2EF90FBD8C3}" destId="{403C50A8-0C97-41A4-B978-9B7FF102F4CD}" srcOrd="1" destOrd="0" presId="urn:microsoft.com/office/officeart/2005/8/layout/hierarchy1"/>
    <dgm:cxn modelId="{D990DC13-1B0A-49D3-8B1E-43249715862B}" type="presParOf" srcId="{1BE89115-12B8-4F0C-8BF1-2E3CE0CE2EB7}" destId="{F4DB756C-7BEB-4BE8-B90E-F90F0AFA86DF}" srcOrd="1" destOrd="0" presId="urn:microsoft.com/office/officeart/2005/8/layout/hierarchy1"/>
    <dgm:cxn modelId="{4B5B3778-00CC-4A97-B396-36983BE1F1AB}" type="presParOf" srcId="{B4AD2F30-19B3-42A4-99EA-119FF09706EF}" destId="{E0B8E5A5-6757-4764-AE41-64EBFDF0D7B4}" srcOrd="1" destOrd="0" presId="urn:microsoft.com/office/officeart/2005/8/layout/hierarchy1"/>
    <dgm:cxn modelId="{143D7AA8-195C-44AB-8B92-9B3A43EA144F}" type="presParOf" srcId="{E0B8E5A5-6757-4764-AE41-64EBFDF0D7B4}" destId="{30497F5D-8ACE-41AC-9B5B-88942E662CAE}" srcOrd="0" destOrd="0" presId="urn:microsoft.com/office/officeart/2005/8/layout/hierarchy1"/>
    <dgm:cxn modelId="{C028E300-6135-4F5C-A6ED-C036E676B3F4}" type="presParOf" srcId="{30497F5D-8ACE-41AC-9B5B-88942E662CAE}" destId="{7EEAB47C-9717-4FB0-8CFB-23947C97AA1A}" srcOrd="0" destOrd="0" presId="urn:microsoft.com/office/officeart/2005/8/layout/hierarchy1"/>
    <dgm:cxn modelId="{C2D10A21-CCAA-4E3B-8695-FBB27872418A}" type="presParOf" srcId="{30497F5D-8ACE-41AC-9B5B-88942E662CAE}" destId="{45597348-A7F7-449C-9002-5CD342D9C9BE}" srcOrd="1" destOrd="0" presId="urn:microsoft.com/office/officeart/2005/8/layout/hierarchy1"/>
    <dgm:cxn modelId="{35983D51-2F2B-4579-A2CA-360B9CACF912}" type="presParOf" srcId="{E0B8E5A5-6757-4764-AE41-64EBFDF0D7B4}" destId="{D59A1431-5D81-4563-811A-10D3B14B9A7F}" srcOrd="1" destOrd="0" presId="urn:microsoft.com/office/officeart/2005/8/layout/hierarchy1"/>
  </dgm:cxnLst>
  <dgm:bg/>
  <dgm:whole/>
</dgm:dataModel>
</file>

<file path=ppt/diagrams/data9.xml><?xml version="1.0" encoding="utf-8"?>
<dgm:dataModel xmlns:dgm="http://schemas.openxmlformats.org/drawingml/2006/diagram" xmlns:a="http://schemas.openxmlformats.org/drawingml/2006/main">
  <dgm:ptLst>
    <dgm:pt modelId="{50379F1A-9CE5-4D80-96E1-8EE2C0BDD6E8}"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vi-VN"/>
        </a:p>
      </dgm:t>
    </dgm:pt>
    <dgm:pt modelId="{B5BA00D6-D5A1-4E88-9D75-6EEC6643CDB2}">
      <dgm:prSet phldrT="[Text]"/>
      <dgm:spPr/>
      <dgm:t>
        <a:bodyPr/>
        <a:lstStyle/>
        <a:p>
          <a:r>
            <a:rPr lang="en-US" b="1" smtClean="0">
              <a:latin typeface="Arial" pitchFamily="34" charset="0"/>
              <a:cs typeface="Arial" pitchFamily="34" charset="0"/>
            </a:rPr>
            <a:t>Tính đại biểu cao nhất của nhân dân</a:t>
          </a:r>
          <a:endParaRPr lang="vi-VN" b="1">
            <a:latin typeface="Arial" pitchFamily="34" charset="0"/>
            <a:cs typeface="Arial" pitchFamily="34" charset="0"/>
          </a:endParaRPr>
        </a:p>
      </dgm:t>
    </dgm:pt>
    <dgm:pt modelId="{AADF601C-1BBE-4736-99DC-F9081021C992}" type="parTrans" cxnId="{3E078397-8B20-42FF-8311-680D285E29FE}">
      <dgm:prSet/>
      <dgm:spPr/>
      <dgm:t>
        <a:bodyPr/>
        <a:lstStyle/>
        <a:p>
          <a:endParaRPr lang="vi-VN"/>
        </a:p>
      </dgm:t>
    </dgm:pt>
    <dgm:pt modelId="{5F3BC1EA-2EEC-4E41-B573-31B1049D8DC0}" type="sibTrans" cxnId="{3E078397-8B20-42FF-8311-680D285E29FE}">
      <dgm:prSet/>
      <dgm:spPr/>
      <dgm:t>
        <a:bodyPr/>
        <a:lstStyle/>
        <a:p>
          <a:endParaRPr lang="vi-VN"/>
        </a:p>
      </dgm:t>
    </dgm:pt>
    <dgm:pt modelId="{ABF16815-A2F0-4B3B-B4CB-553C652FA857}">
      <dgm:prSet phldrT="[Text]"/>
      <dgm:spPr/>
      <dgm:t>
        <a:bodyPr/>
        <a:lstStyle/>
        <a:p>
          <a:r>
            <a:rPr lang="en-US" b="1" smtClean="0">
              <a:latin typeface="Arial" pitchFamily="34" charset="0"/>
              <a:cs typeface="Arial" pitchFamily="34" charset="0"/>
            </a:rPr>
            <a:t>Tính quyền lực nhà nước cao nhất</a:t>
          </a:r>
          <a:endParaRPr lang="vi-VN" b="1">
            <a:latin typeface="Arial" pitchFamily="34" charset="0"/>
            <a:cs typeface="Arial" pitchFamily="34" charset="0"/>
          </a:endParaRPr>
        </a:p>
      </dgm:t>
    </dgm:pt>
    <dgm:pt modelId="{0DDE84B6-6034-43CE-98E0-7369F63A15CF}" type="parTrans" cxnId="{C149E4F1-FB21-47F5-89B3-C851904CED29}">
      <dgm:prSet/>
      <dgm:spPr/>
      <dgm:t>
        <a:bodyPr/>
        <a:lstStyle/>
        <a:p>
          <a:endParaRPr lang="vi-VN"/>
        </a:p>
      </dgm:t>
    </dgm:pt>
    <dgm:pt modelId="{55804698-2119-43A4-81D1-559866783B5A}" type="sibTrans" cxnId="{C149E4F1-FB21-47F5-89B3-C851904CED29}">
      <dgm:prSet/>
      <dgm:spPr/>
      <dgm:t>
        <a:bodyPr/>
        <a:lstStyle/>
        <a:p>
          <a:endParaRPr lang="vi-VN"/>
        </a:p>
      </dgm:t>
    </dgm:pt>
    <dgm:pt modelId="{A6F605BF-656D-4882-948D-064E22907693}" type="pres">
      <dgm:prSet presAssocID="{50379F1A-9CE5-4D80-96E1-8EE2C0BDD6E8}" presName="diagram" presStyleCnt="0">
        <dgm:presLayoutVars>
          <dgm:dir/>
          <dgm:resizeHandles val="exact"/>
        </dgm:presLayoutVars>
      </dgm:prSet>
      <dgm:spPr/>
      <dgm:t>
        <a:bodyPr/>
        <a:lstStyle/>
        <a:p>
          <a:endParaRPr lang="vi-VN"/>
        </a:p>
      </dgm:t>
    </dgm:pt>
    <dgm:pt modelId="{6B28DA44-279A-4810-A6A4-030AEE48E13D}" type="pres">
      <dgm:prSet presAssocID="{B5BA00D6-D5A1-4E88-9D75-6EEC6643CDB2}" presName="arrow" presStyleLbl="node1" presStyleIdx="0" presStyleCnt="2">
        <dgm:presLayoutVars>
          <dgm:bulletEnabled val="1"/>
        </dgm:presLayoutVars>
      </dgm:prSet>
      <dgm:spPr/>
      <dgm:t>
        <a:bodyPr/>
        <a:lstStyle/>
        <a:p>
          <a:endParaRPr lang="vi-VN"/>
        </a:p>
      </dgm:t>
    </dgm:pt>
    <dgm:pt modelId="{C6EF2823-1FDD-4278-BFCE-9A8D0F7E0A63}" type="pres">
      <dgm:prSet presAssocID="{ABF16815-A2F0-4B3B-B4CB-553C652FA857}" presName="arrow" presStyleLbl="node1" presStyleIdx="1" presStyleCnt="2">
        <dgm:presLayoutVars>
          <dgm:bulletEnabled val="1"/>
        </dgm:presLayoutVars>
      </dgm:prSet>
      <dgm:spPr/>
      <dgm:t>
        <a:bodyPr/>
        <a:lstStyle/>
        <a:p>
          <a:endParaRPr lang="vi-VN"/>
        </a:p>
      </dgm:t>
    </dgm:pt>
  </dgm:ptLst>
  <dgm:cxnLst>
    <dgm:cxn modelId="{165AD773-5CAE-4845-9FF0-179B3CBD38C0}" type="presOf" srcId="{ABF16815-A2F0-4B3B-B4CB-553C652FA857}" destId="{C6EF2823-1FDD-4278-BFCE-9A8D0F7E0A63}" srcOrd="0" destOrd="0" presId="urn:microsoft.com/office/officeart/2005/8/layout/arrow5"/>
    <dgm:cxn modelId="{3E078397-8B20-42FF-8311-680D285E29FE}" srcId="{50379F1A-9CE5-4D80-96E1-8EE2C0BDD6E8}" destId="{B5BA00D6-D5A1-4E88-9D75-6EEC6643CDB2}" srcOrd="0" destOrd="0" parTransId="{AADF601C-1BBE-4736-99DC-F9081021C992}" sibTransId="{5F3BC1EA-2EEC-4E41-B573-31B1049D8DC0}"/>
    <dgm:cxn modelId="{BDE09FFD-86E7-4F19-95F6-B8591A969E99}" type="presOf" srcId="{50379F1A-9CE5-4D80-96E1-8EE2C0BDD6E8}" destId="{A6F605BF-656D-4882-948D-064E22907693}" srcOrd="0" destOrd="0" presId="urn:microsoft.com/office/officeart/2005/8/layout/arrow5"/>
    <dgm:cxn modelId="{C149E4F1-FB21-47F5-89B3-C851904CED29}" srcId="{50379F1A-9CE5-4D80-96E1-8EE2C0BDD6E8}" destId="{ABF16815-A2F0-4B3B-B4CB-553C652FA857}" srcOrd="1" destOrd="0" parTransId="{0DDE84B6-6034-43CE-98E0-7369F63A15CF}" sibTransId="{55804698-2119-43A4-81D1-559866783B5A}"/>
    <dgm:cxn modelId="{E2004910-58D6-488F-98D9-4729C66964CA}" type="presOf" srcId="{B5BA00D6-D5A1-4E88-9D75-6EEC6643CDB2}" destId="{6B28DA44-279A-4810-A6A4-030AEE48E13D}" srcOrd="0" destOrd="0" presId="urn:microsoft.com/office/officeart/2005/8/layout/arrow5"/>
    <dgm:cxn modelId="{EDFED32A-EF93-4A21-A802-3012410E6884}" type="presParOf" srcId="{A6F605BF-656D-4882-948D-064E22907693}" destId="{6B28DA44-279A-4810-A6A4-030AEE48E13D}" srcOrd="0" destOrd="0" presId="urn:microsoft.com/office/officeart/2005/8/layout/arrow5"/>
    <dgm:cxn modelId="{4B6A23D5-1FA9-4C4A-BB30-374DE84078E0}" type="presParOf" srcId="{A6F605BF-656D-4882-948D-064E22907693}" destId="{C6EF2823-1FDD-4278-BFCE-9A8D0F7E0A63}" srcOrd="1" destOrd="0" presId="urn:microsoft.com/office/officeart/2005/8/layout/arrow5"/>
  </dgm:cxnLst>
  <dgm:bg/>
  <dgm:whole/>
</dgm:dataModel>
</file>

<file path=ppt/diagrams/data10.xml><?xml version="1.0" encoding="utf-8"?>
<dgm:dataModel xmlns:dgm="http://schemas.openxmlformats.org/drawingml/2006/diagram" xmlns:a="http://schemas.openxmlformats.org/drawingml/2006/main">
  <dgm:ptLst>
    <dgm:pt modelId="{C9122054-8DE7-428B-B290-D25A1520BFC7}" type="doc">
      <dgm:prSet loTypeId="urn:microsoft.com/office/officeart/2005/8/layout/cycle7" loCatId="cycle" qsTypeId="urn:microsoft.com/office/officeart/2005/8/quickstyle/3d2" qsCatId="3D" csTypeId="urn:microsoft.com/office/officeart/2005/8/colors/accent1_2" csCatId="accent1" phldr="1"/>
      <dgm:spPr/>
    </dgm:pt>
    <dgm:pt modelId="{8746F686-4E5F-425C-B137-D49240B8F452}">
      <dgm:prSet phldrT="[Text]" custT="1"/>
      <dgm:spPr/>
      <dgm:t>
        <a:bodyPr/>
        <a:lstStyle/>
        <a:p>
          <a:r>
            <a:rPr lang="en-US" sz="2400" b="1" smtClean="0">
              <a:latin typeface="Arial" pitchFamily="34" charset="0"/>
              <a:cs typeface="Arial" pitchFamily="34" charset="0"/>
            </a:rPr>
            <a:t>Quyết định các vấn đề quan trọng của đất nước</a:t>
          </a:r>
          <a:endParaRPr lang="vi-VN" sz="2400" b="1">
            <a:latin typeface="Arial" pitchFamily="34" charset="0"/>
            <a:cs typeface="Arial" pitchFamily="34" charset="0"/>
          </a:endParaRPr>
        </a:p>
      </dgm:t>
    </dgm:pt>
    <dgm:pt modelId="{DBE1DB99-0147-425A-BD44-95C5C74F2D22}" type="parTrans" cxnId="{0D8D4ECF-8122-46E7-A0ED-B84FA853200B}">
      <dgm:prSet/>
      <dgm:spPr/>
      <dgm:t>
        <a:bodyPr/>
        <a:lstStyle/>
        <a:p>
          <a:endParaRPr lang="vi-VN"/>
        </a:p>
      </dgm:t>
    </dgm:pt>
    <dgm:pt modelId="{BB72C62B-D459-4ACF-A312-4318A13AA1A6}" type="sibTrans" cxnId="{0D8D4ECF-8122-46E7-A0ED-B84FA853200B}">
      <dgm:prSet/>
      <dgm:spPr/>
      <dgm:t>
        <a:bodyPr/>
        <a:lstStyle/>
        <a:p>
          <a:endParaRPr lang="vi-VN"/>
        </a:p>
      </dgm:t>
    </dgm:pt>
    <dgm:pt modelId="{E6BB43CA-4969-4E4A-8057-2B6C12BEFEC2}">
      <dgm:prSet phldrT="[Text]" custT="1"/>
      <dgm:spPr/>
      <dgm:t>
        <a:bodyPr/>
        <a:lstStyle/>
        <a:p>
          <a:r>
            <a:rPr lang="en-US" sz="2400" smtClean="0">
              <a:latin typeface="Arial" pitchFamily="34" charset="0"/>
              <a:cs typeface="Arial" pitchFamily="34" charset="0"/>
            </a:rPr>
            <a:t>Giám sát tối cao</a:t>
          </a:r>
          <a:endParaRPr lang="vi-VN" sz="2400">
            <a:latin typeface="Arial" pitchFamily="34" charset="0"/>
            <a:cs typeface="Arial" pitchFamily="34" charset="0"/>
          </a:endParaRPr>
        </a:p>
      </dgm:t>
    </dgm:pt>
    <dgm:pt modelId="{A72BEDE2-089B-4152-B477-88D1D750CA6D}" type="parTrans" cxnId="{B8F54F28-C506-431C-8642-0A1FCD553C63}">
      <dgm:prSet/>
      <dgm:spPr/>
      <dgm:t>
        <a:bodyPr/>
        <a:lstStyle/>
        <a:p>
          <a:endParaRPr lang="vi-VN"/>
        </a:p>
      </dgm:t>
    </dgm:pt>
    <dgm:pt modelId="{331DBF7F-0CA5-425F-83ED-B01CBDAC47FC}" type="sibTrans" cxnId="{B8F54F28-C506-431C-8642-0A1FCD553C63}">
      <dgm:prSet/>
      <dgm:spPr/>
      <dgm:t>
        <a:bodyPr/>
        <a:lstStyle/>
        <a:p>
          <a:endParaRPr lang="vi-VN"/>
        </a:p>
      </dgm:t>
    </dgm:pt>
    <dgm:pt modelId="{19B99030-FE36-404A-BA39-6DF82228AB8B}">
      <dgm:prSet phldrT="[Text]" custT="1"/>
      <dgm:spPr/>
      <dgm:t>
        <a:bodyPr/>
        <a:lstStyle/>
        <a:p>
          <a:r>
            <a:rPr lang="en-US" sz="2400" b="1" smtClean="0"/>
            <a:t>Lập hiến, lập pháp</a:t>
          </a:r>
          <a:endParaRPr lang="vi-VN" sz="2400" b="1"/>
        </a:p>
      </dgm:t>
    </dgm:pt>
    <dgm:pt modelId="{859F5B0E-A8F0-4BD7-BD9B-E2CC9F8F8BE9}" type="parTrans" cxnId="{D294A00A-BFF3-460E-B206-F98E6E9FBA39}">
      <dgm:prSet/>
      <dgm:spPr/>
      <dgm:t>
        <a:bodyPr/>
        <a:lstStyle/>
        <a:p>
          <a:endParaRPr lang="vi-VN"/>
        </a:p>
      </dgm:t>
    </dgm:pt>
    <dgm:pt modelId="{14E223A7-88B6-4428-9D20-EAF1ADEB13B1}" type="sibTrans" cxnId="{D294A00A-BFF3-460E-B206-F98E6E9FBA39}">
      <dgm:prSet/>
      <dgm:spPr/>
      <dgm:t>
        <a:bodyPr/>
        <a:lstStyle/>
        <a:p>
          <a:endParaRPr lang="vi-VN"/>
        </a:p>
      </dgm:t>
    </dgm:pt>
    <dgm:pt modelId="{7C6D8591-B174-4B6E-A331-E5124D9666E4}" type="pres">
      <dgm:prSet presAssocID="{C9122054-8DE7-428B-B290-D25A1520BFC7}" presName="Name0" presStyleCnt="0">
        <dgm:presLayoutVars>
          <dgm:dir/>
          <dgm:resizeHandles val="exact"/>
        </dgm:presLayoutVars>
      </dgm:prSet>
      <dgm:spPr/>
    </dgm:pt>
    <dgm:pt modelId="{649047C5-B053-4261-A3D5-09D9A8D8D634}" type="pres">
      <dgm:prSet presAssocID="{8746F686-4E5F-425C-B137-D49240B8F452}" presName="node" presStyleLbl="node1" presStyleIdx="0" presStyleCnt="3">
        <dgm:presLayoutVars>
          <dgm:bulletEnabled val="1"/>
        </dgm:presLayoutVars>
      </dgm:prSet>
      <dgm:spPr/>
      <dgm:t>
        <a:bodyPr/>
        <a:lstStyle/>
        <a:p>
          <a:endParaRPr lang="vi-VN"/>
        </a:p>
      </dgm:t>
    </dgm:pt>
    <dgm:pt modelId="{58E2361D-3611-46E2-964F-60BAC1816DC3}" type="pres">
      <dgm:prSet presAssocID="{BB72C62B-D459-4ACF-A312-4318A13AA1A6}" presName="sibTrans" presStyleLbl="sibTrans2D1" presStyleIdx="0" presStyleCnt="3"/>
      <dgm:spPr/>
      <dgm:t>
        <a:bodyPr/>
        <a:lstStyle/>
        <a:p>
          <a:endParaRPr lang="vi-VN"/>
        </a:p>
      </dgm:t>
    </dgm:pt>
    <dgm:pt modelId="{0DF47E6E-EA17-4BE4-84BA-6BFCC46AE3CA}" type="pres">
      <dgm:prSet presAssocID="{BB72C62B-D459-4ACF-A312-4318A13AA1A6}" presName="connectorText" presStyleLbl="sibTrans2D1" presStyleIdx="0" presStyleCnt="3"/>
      <dgm:spPr/>
      <dgm:t>
        <a:bodyPr/>
        <a:lstStyle/>
        <a:p>
          <a:endParaRPr lang="vi-VN"/>
        </a:p>
      </dgm:t>
    </dgm:pt>
    <dgm:pt modelId="{C74E6499-A0DB-415D-8F69-B51813B93B9A}" type="pres">
      <dgm:prSet presAssocID="{E6BB43CA-4969-4E4A-8057-2B6C12BEFEC2}" presName="node" presStyleLbl="node1" presStyleIdx="1" presStyleCnt="3">
        <dgm:presLayoutVars>
          <dgm:bulletEnabled val="1"/>
        </dgm:presLayoutVars>
      </dgm:prSet>
      <dgm:spPr/>
      <dgm:t>
        <a:bodyPr/>
        <a:lstStyle/>
        <a:p>
          <a:endParaRPr lang="vi-VN"/>
        </a:p>
      </dgm:t>
    </dgm:pt>
    <dgm:pt modelId="{5469717A-A42D-4972-81FC-8A79F27B7648}" type="pres">
      <dgm:prSet presAssocID="{331DBF7F-0CA5-425F-83ED-B01CBDAC47FC}" presName="sibTrans" presStyleLbl="sibTrans2D1" presStyleIdx="1" presStyleCnt="3"/>
      <dgm:spPr/>
      <dgm:t>
        <a:bodyPr/>
        <a:lstStyle/>
        <a:p>
          <a:endParaRPr lang="vi-VN"/>
        </a:p>
      </dgm:t>
    </dgm:pt>
    <dgm:pt modelId="{C6720D3C-5ADB-4A90-A135-F734AA06F385}" type="pres">
      <dgm:prSet presAssocID="{331DBF7F-0CA5-425F-83ED-B01CBDAC47FC}" presName="connectorText" presStyleLbl="sibTrans2D1" presStyleIdx="1" presStyleCnt="3"/>
      <dgm:spPr/>
      <dgm:t>
        <a:bodyPr/>
        <a:lstStyle/>
        <a:p>
          <a:endParaRPr lang="vi-VN"/>
        </a:p>
      </dgm:t>
    </dgm:pt>
    <dgm:pt modelId="{795ACFF8-88A7-40F4-914A-BF11DF066826}" type="pres">
      <dgm:prSet presAssocID="{19B99030-FE36-404A-BA39-6DF82228AB8B}" presName="node" presStyleLbl="node1" presStyleIdx="2" presStyleCnt="3">
        <dgm:presLayoutVars>
          <dgm:bulletEnabled val="1"/>
        </dgm:presLayoutVars>
      </dgm:prSet>
      <dgm:spPr/>
      <dgm:t>
        <a:bodyPr/>
        <a:lstStyle/>
        <a:p>
          <a:endParaRPr lang="vi-VN"/>
        </a:p>
      </dgm:t>
    </dgm:pt>
    <dgm:pt modelId="{49B81B3E-C57C-4232-8725-F427D299F66A}" type="pres">
      <dgm:prSet presAssocID="{14E223A7-88B6-4428-9D20-EAF1ADEB13B1}" presName="sibTrans" presStyleLbl="sibTrans2D1" presStyleIdx="2" presStyleCnt="3"/>
      <dgm:spPr/>
      <dgm:t>
        <a:bodyPr/>
        <a:lstStyle/>
        <a:p>
          <a:endParaRPr lang="vi-VN"/>
        </a:p>
      </dgm:t>
    </dgm:pt>
    <dgm:pt modelId="{08A65D7E-EDA9-477E-9D38-CD35BF579B34}" type="pres">
      <dgm:prSet presAssocID="{14E223A7-88B6-4428-9D20-EAF1ADEB13B1}" presName="connectorText" presStyleLbl="sibTrans2D1" presStyleIdx="2" presStyleCnt="3"/>
      <dgm:spPr/>
      <dgm:t>
        <a:bodyPr/>
        <a:lstStyle/>
        <a:p>
          <a:endParaRPr lang="vi-VN"/>
        </a:p>
      </dgm:t>
    </dgm:pt>
  </dgm:ptLst>
  <dgm:cxnLst>
    <dgm:cxn modelId="{9B78EA82-F7DB-4C40-8D57-65FD1C321BEF}" type="presOf" srcId="{C9122054-8DE7-428B-B290-D25A1520BFC7}" destId="{7C6D8591-B174-4B6E-A331-E5124D9666E4}" srcOrd="0" destOrd="0" presId="urn:microsoft.com/office/officeart/2005/8/layout/cycle7"/>
    <dgm:cxn modelId="{AA539978-830B-4828-B7AA-D5E31CFD9A6C}" type="presOf" srcId="{331DBF7F-0CA5-425F-83ED-B01CBDAC47FC}" destId="{C6720D3C-5ADB-4A90-A135-F734AA06F385}" srcOrd="1" destOrd="0" presId="urn:microsoft.com/office/officeart/2005/8/layout/cycle7"/>
    <dgm:cxn modelId="{9B6176B7-0C1D-49D6-8E90-E9B0F2926781}" type="presOf" srcId="{8746F686-4E5F-425C-B137-D49240B8F452}" destId="{649047C5-B053-4261-A3D5-09D9A8D8D634}" srcOrd="0" destOrd="0" presId="urn:microsoft.com/office/officeart/2005/8/layout/cycle7"/>
    <dgm:cxn modelId="{CEFE565B-879B-4E7E-8956-94E3BC035CD1}" type="presOf" srcId="{BB72C62B-D459-4ACF-A312-4318A13AA1A6}" destId="{58E2361D-3611-46E2-964F-60BAC1816DC3}" srcOrd="0" destOrd="0" presId="urn:microsoft.com/office/officeart/2005/8/layout/cycle7"/>
    <dgm:cxn modelId="{CABD709A-15DF-40E4-970D-919B57254408}" type="presOf" srcId="{19B99030-FE36-404A-BA39-6DF82228AB8B}" destId="{795ACFF8-88A7-40F4-914A-BF11DF066826}" srcOrd="0" destOrd="0" presId="urn:microsoft.com/office/officeart/2005/8/layout/cycle7"/>
    <dgm:cxn modelId="{26C5FAA6-38D4-4A8B-B2E9-2AC086919FCC}" type="presOf" srcId="{BB72C62B-D459-4ACF-A312-4318A13AA1A6}" destId="{0DF47E6E-EA17-4BE4-84BA-6BFCC46AE3CA}" srcOrd="1" destOrd="0" presId="urn:microsoft.com/office/officeart/2005/8/layout/cycle7"/>
    <dgm:cxn modelId="{E958785B-C87C-4E62-A583-5B1AF50A5EC4}" type="presOf" srcId="{14E223A7-88B6-4428-9D20-EAF1ADEB13B1}" destId="{49B81B3E-C57C-4232-8725-F427D299F66A}" srcOrd="0" destOrd="0" presId="urn:microsoft.com/office/officeart/2005/8/layout/cycle7"/>
    <dgm:cxn modelId="{FED331F1-9962-4982-A3E0-C4F688CA8BD8}" type="presOf" srcId="{331DBF7F-0CA5-425F-83ED-B01CBDAC47FC}" destId="{5469717A-A42D-4972-81FC-8A79F27B7648}" srcOrd="0" destOrd="0" presId="urn:microsoft.com/office/officeart/2005/8/layout/cycle7"/>
    <dgm:cxn modelId="{0D8D4ECF-8122-46E7-A0ED-B84FA853200B}" srcId="{C9122054-8DE7-428B-B290-D25A1520BFC7}" destId="{8746F686-4E5F-425C-B137-D49240B8F452}" srcOrd="0" destOrd="0" parTransId="{DBE1DB99-0147-425A-BD44-95C5C74F2D22}" sibTransId="{BB72C62B-D459-4ACF-A312-4318A13AA1A6}"/>
    <dgm:cxn modelId="{54926EAD-1E14-44FE-84F9-5055F4DA7C60}" type="presOf" srcId="{14E223A7-88B6-4428-9D20-EAF1ADEB13B1}" destId="{08A65D7E-EDA9-477E-9D38-CD35BF579B34}" srcOrd="1" destOrd="0" presId="urn:microsoft.com/office/officeart/2005/8/layout/cycle7"/>
    <dgm:cxn modelId="{D294A00A-BFF3-460E-B206-F98E6E9FBA39}" srcId="{C9122054-8DE7-428B-B290-D25A1520BFC7}" destId="{19B99030-FE36-404A-BA39-6DF82228AB8B}" srcOrd="2" destOrd="0" parTransId="{859F5B0E-A8F0-4BD7-BD9B-E2CC9F8F8BE9}" sibTransId="{14E223A7-88B6-4428-9D20-EAF1ADEB13B1}"/>
    <dgm:cxn modelId="{B8F54F28-C506-431C-8642-0A1FCD553C63}" srcId="{C9122054-8DE7-428B-B290-D25A1520BFC7}" destId="{E6BB43CA-4969-4E4A-8057-2B6C12BEFEC2}" srcOrd="1" destOrd="0" parTransId="{A72BEDE2-089B-4152-B477-88D1D750CA6D}" sibTransId="{331DBF7F-0CA5-425F-83ED-B01CBDAC47FC}"/>
    <dgm:cxn modelId="{3F52DD02-5FD3-42D6-A4CC-D08CE9294FB6}" type="presOf" srcId="{E6BB43CA-4969-4E4A-8057-2B6C12BEFEC2}" destId="{C74E6499-A0DB-415D-8F69-B51813B93B9A}" srcOrd="0" destOrd="0" presId="urn:microsoft.com/office/officeart/2005/8/layout/cycle7"/>
    <dgm:cxn modelId="{7B6A9293-3172-41CB-B57E-31E932F55174}" type="presParOf" srcId="{7C6D8591-B174-4B6E-A331-E5124D9666E4}" destId="{649047C5-B053-4261-A3D5-09D9A8D8D634}" srcOrd="0" destOrd="0" presId="urn:microsoft.com/office/officeart/2005/8/layout/cycle7"/>
    <dgm:cxn modelId="{EC9BBEA9-56AA-4B20-8D03-B1544364434C}" type="presParOf" srcId="{7C6D8591-B174-4B6E-A331-E5124D9666E4}" destId="{58E2361D-3611-46E2-964F-60BAC1816DC3}" srcOrd="1" destOrd="0" presId="urn:microsoft.com/office/officeart/2005/8/layout/cycle7"/>
    <dgm:cxn modelId="{90872989-3A4D-4528-B089-0374F611A70C}" type="presParOf" srcId="{58E2361D-3611-46E2-964F-60BAC1816DC3}" destId="{0DF47E6E-EA17-4BE4-84BA-6BFCC46AE3CA}" srcOrd="0" destOrd="0" presId="urn:microsoft.com/office/officeart/2005/8/layout/cycle7"/>
    <dgm:cxn modelId="{A5492B50-4109-4F16-BD9B-9BF224211875}" type="presParOf" srcId="{7C6D8591-B174-4B6E-A331-E5124D9666E4}" destId="{C74E6499-A0DB-415D-8F69-B51813B93B9A}" srcOrd="2" destOrd="0" presId="urn:microsoft.com/office/officeart/2005/8/layout/cycle7"/>
    <dgm:cxn modelId="{AB66146A-01B4-4348-AFE7-0E7DE8C83082}" type="presParOf" srcId="{7C6D8591-B174-4B6E-A331-E5124D9666E4}" destId="{5469717A-A42D-4972-81FC-8A79F27B7648}" srcOrd="3" destOrd="0" presId="urn:microsoft.com/office/officeart/2005/8/layout/cycle7"/>
    <dgm:cxn modelId="{C008EF60-6565-4030-BFB9-F379C69EEF3B}" type="presParOf" srcId="{5469717A-A42D-4972-81FC-8A79F27B7648}" destId="{C6720D3C-5ADB-4A90-A135-F734AA06F385}" srcOrd="0" destOrd="0" presId="urn:microsoft.com/office/officeart/2005/8/layout/cycle7"/>
    <dgm:cxn modelId="{F7C80C9D-B6D1-4186-99F5-DD89090C66E2}" type="presParOf" srcId="{7C6D8591-B174-4B6E-A331-E5124D9666E4}" destId="{795ACFF8-88A7-40F4-914A-BF11DF066826}" srcOrd="4" destOrd="0" presId="urn:microsoft.com/office/officeart/2005/8/layout/cycle7"/>
    <dgm:cxn modelId="{80E7D772-83D7-454D-9539-C62A3B19B325}" type="presParOf" srcId="{7C6D8591-B174-4B6E-A331-E5124D9666E4}" destId="{49B81B3E-C57C-4232-8725-F427D299F66A}" srcOrd="5" destOrd="0" presId="urn:microsoft.com/office/officeart/2005/8/layout/cycle7"/>
    <dgm:cxn modelId="{936212D6-14F9-4CBF-8572-8273CEA27F08}" type="presParOf" srcId="{49B81B3E-C57C-4232-8725-F427D299F66A}" destId="{08A65D7E-EDA9-477E-9D38-CD35BF579B34}" srcOrd="0" destOrd="0" presId="urn:microsoft.com/office/officeart/2005/8/layout/cycle7"/>
  </dgm:cxnLst>
  <dgm:bg/>
  <dgm:whole/>
</dgm:dataModel>
</file>

<file path=ppt/diagrams/data11.xml><?xml version="1.0" encoding="utf-8"?>
<dgm:dataModel xmlns:dgm="http://schemas.openxmlformats.org/drawingml/2006/diagram" xmlns:a="http://schemas.openxmlformats.org/drawingml/2006/main">
  <dgm:ptLst>
    <dgm:pt modelId="{2BC0465B-88B3-4FC4-90C8-E9A57D770AC4}" type="doc">
      <dgm:prSet loTypeId="urn:microsoft.com/office/officeart/2005/8/layout/equation1" loCatId="process" qsTypeId="urn:microsoft.com/office/officeart/2005/8/quickstyle/3d2" qsCatId="3D" csTypeId="urn:microsoft.com/office/officeart/2005/8/colors/accent1_2" csCatId="accent1" phldr="1"/>
      <dgm:spPr/>
    </dgm:pt>
    <dgm:pt modelId="{50262B64-AF88-4876-9AC4-A6BEEE120279}">
      <dgm:prSet phldrT="[Text]" custT="1"/>
      <dgm:spPr/>
      <dgm:t>
        <a:bodyPr/>
        <a:lstStyle/>
        <a:p>
          <a:r>
            <a:rPr lang="en-US" sz="2400" b="1" smtClean="0">
              <a:latin typeface="Arial" pitchFamily="34" charset="0"/>
              <a:cs typeface="Arial" pitchFamily="34" charset="0"/>
            </a:rPr>
            <a:t>Ủy ban Thường vụ Quốc hội</a:t>
          </a:r>
          <a:endParaRPr lang="vi-VN" sz="2400" b="1">
            <a:latin typeface="Arial" pitchFamily="34" charset="0"/>
            <a:cs typeface="Arial" pitchFamily="34" charset="0"/>
          </a:endParaRPr>
        </a:p>
      </dgm:t>
    </dgm:pt>
    <dgm:pt modelId="{86CE6078-E500-4602-AD3D-53FFF1D72E2B}" type="parTrans" cxnId="{A65C2F10-D9A0-4EB6-94D8-EB79EF89FEAF}">
      <dgm:prSet/>
      <dgm:spPr/>
      <dgm:t>
        <a:bodyPr/>
        <a:lstStyle/>
        <a:p>
          <a:endParaRPr lang="vi-VN"/>
        </a:p>
      </dgm:t>
    </dgm:pt>
    <dgm:pt modelId="{BB55BAE3-5742-4CA8-9B93-4908DC636449}" type="sibTrans" cxnId="{A65C2F10-D9A0-4EB6-94D8-EB79EF89FEAF}">
      <dgm:prSet/>
      <dgm:spPr/>
      <dgm:t>
        <a:bodyPr/>
        <a:lstStyle/>
        <a:p>
          <a:endParaRPr lang="vi-VN"/>
        </a:p>
      </dgm:t>
    </dgm:pt>
    <dgm:pt modelId="{127EFB09-2B73-4BB7-8D87-A1F81603A9C7}">
      <dgm:prSet phldrT="[Text]"/>
      <dgm:spPr/>
      <dgm:t>
        <a:bodyPr/>
        <a:lstStyle/>
        <a:p>
          <a:r>
            <a:rPr lang="en-US" b="1" smtClean="0">
              <a:latin typeface="Arial" pitchFamily="34" charset="0"/>
              <a:cs typeface="Arial" pitchFamily="34" charset="0"/>
            </a:rPr>
            <a:t>Hội đồng dân tộc và các ủy ban của Quốc hội</a:t>
          </a:r>
          <a:endParaRPr lang="vi-VN" b="1">
            <a:latin typeface="Arial" pitchFamily="34" charset="0"/>
            <a:cs typeface="Arial" pitchFamily="34" charset="0"/>
          </a:endParaRPr>
        </a:p>
      </dgm:t>
    </dgm:pt>
    <dgm:pt modelId="{53B2F689-6547-4D3F-9A7D-2FE5E698077B}" type="parTrans" cxnId="{B5DCB7C5-DF84-49D6-85FF-B0983762FA65}">
      <dgm:prSet/>
      <dgm:spPr/>
      <dgm:t>
        <a:bodyPr/>
        <a:lstStyle/>
        <a:p>
          <a:endParaRPr lang="vi-VN"/>
        </a:p>
      </dgm:t>
    </dgm:pt>
    <dgm:pt modelId="{A0A6272F-29D5-48B4-A331-344D7DE40AF4}" type="sibTrans" cxnId="{B5DCB7C5-DF84-49D6-85FF-B0983762FA65}">
      <dgm:prSet/>
      <dgm:spPr/>
      <dgm:t>
        <a:bodyPr/>
        <a:lstStyle/>
        <a:p>
          <a:endParaRPr lang="vi-VN"/>
        </a:p>
      </dgm:t>
    </dgm:pt>
    <dgm:pt modelId="{26CF9377-70DB-4030-A3EC-BE656C7B5380}">
      <dgm:prSet phldrT="[Text]" custT="1"/>
      <dgm:spPr/>
      <dgm:t>
        <a:bodyPr/>
        <a:lstStyle/>
        <a:p>
          <a:r>
            <a:rPr lang="en-US" sz="2600" b="1" smtClean="0">
              <a:latin typeface="Arial" pitchFamily="34" charset="0"/>
              <a:cs typeface="Arial" pitchFamily="34" charset="0"/>
            </a:rPr>
            <a:t>Quốc hội</a:t>
          </a:r>
          <a:endParaRPr lang="vi-VN" sz="2600">
            <a:latin typeface="Arial" pitchFamily="34" charset="0"/>
            <a:cs typeface="Arial" pitchFamily="34" charset="0"/>
          </a:endParaRPr>
        </a:p>
      </dgm:t>
    </dgm:pt>
    <dgm:pt modelId="{65C43B57-6838-40B3-AD11-4B47A5A7F222}" type="parTrans" cxnId="{8C6E3ADE-860E-4E22-A8AA-0843FE7D1B7E}">
      <dgm:prSet/>
      <dgm:spPr/>
      <dgm:t>
        <a:bodyPr/>
        <a:lstStyle/>
        <a:p>
          <a:endParaRPr lang="vi-VN"/>
        </a:p>
      </dgm:t>
    </dgm:pt>
    <dgm:pt modelId="{9601C1C1-1D34-48AA-A1CD-9592D6661028}" type="sibTrans" cxnId="{8C6E3ADE-860E-4E22-A8AA-0843FE7D1B7E}">
      <dgm:prSet/>
      <dgm:spPr/>
      <dgm:t>
        <a:bodyPr/>
        <a:lstStyle/>
        <a:p>
          <a:endParaRPr lang="vi-VN"/>
        </a:p>
      </dgm:t>
    </dgm:pt>
    <dgm:pt modelId="{5624C95C-0030-4C06-9D28-966A8F64473A}" type="pres">
      <dgm:prSet presAssocID="{2BC0465B-88B3-4FC4-90C8-E9A57D770AC4}" presName="linearFlow" presStyleCnt="0">
        <dgm:presLayoutVars>
          <dgm:dir/>
          <dgm:resizeHandles val="exact"/>
        </dgm:presLayoutVars>
      </dgm:prSet>
      <dgm:spPr/>
    </dgm:pt>
    <dgm:pt modelId="{BB701466-89F2-4D82-AA42-7428CEAC48E7}" type="pres">
      <dgm:prSet presAssocID="{50262B64-AF88-4876-9AC4-A6BEEE120279}" presName="node" presStyleLbl="node1" presStyleIdx="0" presStyleCnt="3" custScaleY="145805">
        <dgm:presLayoutVars>
          <dgm:bulletEnabled val="1"/>
        </dgm:presLayoutVars>
      </dgm:prSet>
      <dgm:spPr/>
      <dgm:t>
        <a:bodyPr/>
        <a:lstStyle/>
        <a:p>
          <a:endParaRPr lang="vi-VN"/>
        </a:p>
      </dgm:t>
    </dgm:pt>
    <dgm:pt modelId="{E81CCA53-4259-494C-B0E0-D731D93B183C}" type="pres">
      <dgm:prSet presAssocID="{BB55BAE3-5742-4CA8-9B93-4908DC636449}" presName="spacerL" presStyleCnt="0"/>
      <dgm:spPr/>
    </dgm:pt>
    <dgm:pt modelId="{676318A5-FDC5-4915-97EC-EDFA010C1B16}" type="pres">
      <dgm:prSet presAssocID="{BB55BAE3-5742-4CA8-9B93-4908DC636449}" presName="sibTrans" presStyleLbl="sibTrans2D1" presStyleIdx="0" presStyleCnt="2"/>
      <dgm:spPr/>
      <dgm:t>
        <a:bodyPr/>
        <a:lstStyle/>
        <a:p>
          <a:endParaRPr lang="vi-VN"/>
        </a:p>
      </dgm:t>
    </dgm:pt>
    <dgm:pt modelId="{D1F0D62C-EDF1-414C-A00E-DA36BB1AAD7D}" type="pres">
      <dgm:prSet presAssocID="{BB55BAE3-5742-4CA8-9B93-4908DC636449}" presName="spacerR" presStyleCnt="0"/>
      <dgm:spPr/>
    </dgm:pt>
    <dgm:pt modelId="{6B5D715B-F4A1-4451-B4DB-88BA6906AB39}" type="pres">
      <dgm:prSet presAssocID="{127EFB09-2B73-4BB7-8D87-A1F81603A9C7}" presName="node" presStyleLbl="node1" presStyleIdx="1" presStyleCnt="3" custScaleY="153282">
        <dgm:presLayoutVars>
          <dgm:bulletEnabled val="1"/>
        </dgm:presLayoutVars>
      </dgm:prSet>
      <dgm:spPr/>
      <dgm:t>
        <a:bodyPr/>
        <a:lstStyle/>
        <a:p>
          <a:endParaRPr lang="vi-VN"/>
        </a:p>
      </dgm:t>
    </dgm:pt>
    <dgm:pt modelId="{8F1E0C32-28A6-4B11-81E3-CA735346115B}" type="pres">
      <dgm:prSet presAssocID="{A0A6272F-29D5-48B4-A331-344D7DE40AF4}" presName="spacerL" presStyleCnt="0"/>
      <dgm:spPr/>
    </dgm:pt>
    <dgm:pt modelId="{1C9E94AA-2347-4082-948E-52A9953F06B4}" type="pres">
      <dgm:prSet presAssocID="{A0A6272F-29D5-48B4-A331-344D7DE40AF4}" presName="sibTrans" presStyleLbl="sibTrans2D1" presStyleIdx="1" presStyleCnt="2"/>
      <dgm:spPr/>
      <dgm:t>
        <a:bodyPr/>
        <a:lstStyle/>
        <a:p>
          <a:endParaRPr lang="vi-VN"/>
        </a:p>
      </dgm:t>
    </dgm:pt>
    <dgm:pt modelId="{40408C9C-477F-4B36-B609-AABE65724CEB}" type="pres">
      <dgm:prSet presAssocID="{A0A6272F-29D5-48B4-A331-344D7DE40AF4}" presName="spacerR" presStyleCnt="0"/>
      <dgm:spPr/>
    </dgm:pt>
    <dgm:pt modelId="{6500BD1A-6C95-41C8-B631-896FB81FC421}" type="pres">
      <dgm:prSet presAssocID="{26CF9377-70DB-4030-A3EC-BE656C7B5380}" presName="node" presStyleLbl="node1" presStyleIdx="2" presStyleCnt="3" custScaleY="138328">
        <dgm:presLayoutVars>
          <dgm:bulletEnabled val="1"/>
        </dgm:presLayoutVars>
      </dgm:prSet>
      <dgm:spPr/>
      <dgm:t>
        <a:bodyPr/>
        <a:lstStyle/>
        <a:p>
          <a:endParaRPr lang="vi-VN"/>
        </a:p>
      </dgm:t>
    </dgm:pt>
  </dgm:ptLst>
  <dgm:cxnLst>
    <dgm:cxn modelId="{B5DCB7C5-DF84-49D6-85FF-B0983762FA65}" srcId="{2BC0465B-88B3-4FC4-90C8-E9A57D770AC4}" destId="{127EFB09-2B73-4BB7-8D87-A1F81603A9C7}" srcOrd="1" destOrd="0" parTransId="{53B2F689-6547-4D3F-9A7D-2FE5E698077B}" sibTransId="{A0A6272F-29D5-48B4-A331-344D7DE40AF4}"/>
    <dgm:cxn modelId="{153F44CC-A6D9-4412-8B34-14D36DFFFDFE}" type="presOf" srcId="{50262B64-AF88-4876-9AC4-A6BEEE120279}" destId="{BB701466-89F2-4D82-AA42-7428CEAC48E7}" srcOrd="0" destOrd="0" presId="urn:microsoft.com/office/officeart/2005/8/layout/equation1"/>
    <dgm:cxn modelId="{16BEB61B-BF79-4241-A45A-C9DC67EB1FAD}" type="presOf" srcId="{A0A6272F-29D5-48B4-A331-344D7DE40AF4}" destId="{1C9E94AA-2347-4082-948E-52A9953F06B4}" srcOrd="0" destOrd="0" presId="urn:microsoft.com/office/officeart/2005/8/layout/equation1"/>
    <dgm:cxn modelId="{1D0D5FE5-D3F7-4AFE-B4CC-6B734458BC66}" type="presOf" srcId="{26CF9377-70DB-4030-A3EC-BE656C7B5380}" destId="{6500BD1A-6C95-41C8-B631-896FB81FC421}" srcOrd="0" destOrd="0" presId="urn:microsoft.com/office/officeart/2005/8/layout/equation1"/>
    <dgm:cxn modelId="{8C6E3ADE-860E-4E22-A8AA-0843FE7D1B7E}" srcId="{2BC0465B-88B3-4FC4-90C8-E9A57D770AC4}" destId="{26CF9377-70DB-4030-A3EC-BE656C7B5380}" srcOrd="2" destOrd="0" parTransId="{65C43B57-6838-40B3-AD11-4B47A5A7F222}" sibTransId="{9601C1C1-1D34-48AA-A1CD-9592D6661028}"/>
    <dgm:cxn modelId="{A65C2F10-D9A0-4EB6-94D8-EB79EF89FEAF}" srcId="{2BC0465B-88B3-4FC4-90C8-E9A57D770AC4}" destId="{50262B64-AF88-4876-9AC4-A6BEEE120279}" srcOrd="0" destOrd="0" parTransId="{86CE6078-E500-4602-AD3D-53FFF1D72E2B}" sibTransId="{BB55BAE3-5742-4CA8-9B93-4908DC636449}"/>
    <dgm:cxn modelId="{10751D95-A61D-406F-ABAA-DB2717C99B9E}" type="presOf" srcId="{2BC0465B-88B3-4FC4-90C8-E9A57D770AC4}" destId="{5624C95C-0030-4C06-9D28-966A8F64473A}" srcOrd="0" destOrd="0" presId="urn:microsoft.com/office/officeart/2005/8/layout/equation1"/>
    <dgm:cxn modelId="{FC529454-A094-41BC-AFB2-B2A50ADF8F90}" type="presOf" srcId="{127EFB09-2B73-4BB7-8D87-A1F81603A9C7}" destId="{6B5D715B-F4A1-4451-B4DB-88BA6906AB39}" srcOrd="0" destOrd="0" presId="urn:microsoft.com/office/officeart/2005/8/layout/equation1"/>
    <dgm:cxn modelId="{35FE6997-E9F7-4EBA-BEB6-04EA75D885EA}" type="presOf" srcId="{BB55BAE3-5742-4CA8-9B93-4908DC636449}" destId="{676318A5-FDC5-4915-97EC-EDFA010C1B16}" srcOrd="0" destOrd="0" presId="urn:microsoft.com/office/officeart/2005/8/layout/equation1"/>
    <dgm:cxn modelId="{90AE23CB-479A-434D-89A9-8F158F647CF9}" type="presParOf" srcId="{5624C95C-0030-4C06-9D28-966A8F64473A}" destId="{BB701466-89F2-4D82-AA42-7428CEAC48E7}" srcOrd="0" destOrd="0" presId="urn:microsoft.com/office/officeart/2005/8/layout/equation1"/>
    <dgm:cxn modelId="{F1AEC5B4-572E-4BB9-8D76-4C4D1DCA7ED6}" type="presParOf" srcId="{5624C95C-0030-4C06-9D28-966A8F64473A}" destId="{E81CCA53-4259-494C-B0E0-D731D93B183C}" srcOrd="1" destOrd="0" presId="urn:microsoft.com/office/officeart/2005/8/layout/equation1"/>
    <dgm:cxn modelId="{E6738783-266C-4CE6-8CC0-9DA52F853C97}" type="presParOf" srcId="{5624C95C-0030-4C06-9D28-966A8F64473A}" destId="{676318A5-FDC5-4915-97EC-EDFA010C1B16}" srcOrd="2" destOrd="0" presId="urn:microsoft.com/office/officeart/2005/8/layout/equation1"/>
    <dgm:cxn modelId="{B412E4FE-50CC-44C9-A65F-A4CC5FFED7D2}" type="presParOf" srcId="{5624C95C-0030-4C06-9D28-966A8F64473A}" destId="{D1F0D62C-EDF1-414C-A00E-DA36BB1AAD7D}" srcOrd="3" destOrd="0" presId="urn:microsoft.com/office/officeart/2005/8/layout/equation1"/>
    <dgm:cxn modelId="{15CF1304-DAE3-49C6-ADA7-15DDEBEE003D}" type="presParOf" srcId="{5624C95C-0030-4C06-9D28-966A8F64473A}" destId="{6B5D715B-F4A1-4451-B4DB-88BA6906AB39}" srcOrd="4" destOrd="0" presId="urn:microsoft.com/office/officeart/2005/8/layout/equation1"/>
    <dgm:cxn modelId="{4D8988DD-DDE7-4F05-8D03-2BEE867EB811}" type="presParOf" srcId="{5624C95C-0030-4C06-9D28-966A8F64473A}" destId="{8F1E0C32-28A6-4B11-81E3-CA735346115B}" srcOrd="5" destOrd="0" presId="urn:microsoft.com/office/officeart/2005/8/layout/equation1"/>
    <dgm:cxn modelId="{0F5FACB9-F250-4C1B-BA88-1732EFE9EA07}" type="presParOf" srcId="{5624C95C-0030-4C06-9D28-966A8F64473A}" destId="{1C9E94AA-2347-4082-948E-52A9953F06B4}" srcOrd="6" destOrd="0" presId="urn:microsoft.com/office/officeart/2005/8/layout/equation1"/>
    <dgm:cxn modelId="{75C42FFB-27CA-4F05-AD90-93131E0D8014}" type="presParOf" srcId="{5624C95C-0030-4C06-9D28-966A8F64473A}" destId="{40408C9C-477F-4B36-B609-AABE65724CEB}" srcOrd="7" destOrd="0" presId="urn:microsoft.com/office/officeart/2005/8/layout/equation1"/>
    <dgm:cxn modelId="{0085EFB2-180E-4C9E-9042-5B1150C4D880}" type="presParOf" srcId="{5624C95C-0030-4C06-9D28-966A8F64473A}" destId="{6500BD1A-6C95-41C8-B631-896FB81FC421}" srcOrd="8" destOrd="0" presId="urn:microsoft.com/office/officeart/2005/8/layout/equation1"/>
  </dgm:cxnLst>
  <dgm:bg/>
  <dgm:whole/>
</dgm:dataModel>
</file>

<file path=ppt/diagrams/data12.xml><?xml version="1.0" encoding="utf-8"?>
<dgm:dataModel xmlns:dgm="http://schemas.openxmlformats.org/drawingml/2006/diagram" xmlns:a="http://schemas.openxmlformats.org/drawingml/2006/main">
  <dgm:ptLst>
    <dgm:pt modelId="{37B6EF80-37D9-40F7-856A-22B35063FF26}" type="doc">
      <dgm:prSet loTypeId="urn:microsoft.com/office/officeart/2005/8/layout/pyramid2" loCatId="pyramid" qsTypeId="urn:microsoft.com/office/officeart/2005/8/quickstyle/3d3" qsCatId="3D" csTypeId="urn:microsoft.com/office/officeart/2005/8/colors/accent1_2" csCatId="accent1" phldr="1"/>
      <dgm:spPr/>
      <dgm:t>
        <a:bodyPr/>
        <a:lstStyle/>
        <a:p>
          <a:endParaRPr lang="vi-VN"/>
        </a:p>
      </dgm:t>
    </dgm:pt>
    <dgm:pt modelId="{EA1255A6-83F7-4073-8473-93437ECEDF1C}">
      <dgm:prSet phldrT="[Text]" custT="1"/>
      <dgm:spPr/>
      <dgm:t>
        <a:bodyPr/>
        <a:lstStyle/>
        <a:p>
          <a:r>
            <a:rPr lang="en-US" sz="3200" b="1" smtClean="0">
              <a:latin typeface="Arial" pitchFamily="34" charset="0"/>
              <a:cs typeface="Arial" pitchFamily="34" charset="0"/>
            </a:rPr>
            <a:t>Quốc hội bầu ra trong số các đại biểu Quốc hội </a:t>
          </a:r>
          <a:endParaRPr lang="vi-VN" sz="3200" b="1">
            <a:latin typeface="Arial" pitchFamily="34" charset="0"/>
            <a:cs typeface="Arial" pitchFamily="34" charset="0"/>
          </a:endParaRPr>
        </a:p>
      </dgm:t>
    </dgm:pt>
    <dgm:pt modelId="{2F3FF3F4-2276-4E21-83C1-B9DF0C0DD6FE}" type="parTrans" cxnId="{DE81918A-AF41-4A49-8625-7E718986D342}">
      <dgm:prSet/>
      <dgm:spPr/>
      <dgm:t>
        <a:bodyPr/>
        <a:lstStyle/>
        <a:p>
          <a:endParaRPr lang="vi-VN"/>
        </a:p>
      </dgm:t>
    </dgm:pt>
    <dgm:pt modelId="{071119A1-255A-4535-9D66-9F460D3F2552}" type="sibTrans" cxnId="{DE81918A-AF41-4A49-8625-7E718986D342}">
      <dgm:prSet/>
      <dgm:spPr/>
      <dgm:t>
        <a:bodyPr/>
        <a:lstStyle/>
        <a:p>
          <a:endParaRPr lang="vi-VN"/>
        </a:p>
      </dgm:t>
    </dgm:pt>
    <dgm:pt modelId="{16900AF6-6615-4C01-AB49-0359DF69DB4F}">
      <dgm:prSet phldrT="[Text]" custT="1"/>
      <dgm:spPr/>
      <dgm:t>
        <a:bodyPr/>
        <a:lstStyle/>
        <a:p>
          <a:r>
            <a:rPr lang="en-US" sz="3200" b="1" smtClean="0">
              <a:latin typeface="Arial" pitchFamily="34" charset="0"/>
              <a:cs typeface="Arial" pitchFamily="34" charset="0"/>
            </a:rPr>
            <a:t>Nhiệm kỳ theo nhiệm kỳ của Quốc hội</a:t>
          </a:r>
          <a:endParaRPr lang="vi-VN" sz="3200" b="1">
            <a:latin typeface="Arial" pitchFamily="34" charset="0"/>
            <a:cs typeface="Arial" pitchFamily="34" charset="0"/>
          </a:endParaRPr>
        </a:p>
      </dgm:t>
    </dgm:pt>
    <dgm:pt modelId="{DADA5672-B823-4276-8D89-C5AD69A5114D}" type="parTrans" cxnId="{6873D1FE-E044-45E0-A3D9-F1181CA235FF}">
      <dgm:prSet/>
      <dgm:spPr/>
      <dgm:t>
        <a:bodyPr/>
        <a:lstStyle/>
        <a:p>
          <a:endParaRPr lang="vi-VN"/>
        </a:p>
      </dgm:t>
    </dgm:pt>
    <dgm:pt modelId="{07140E07-F043-4B27-A7C8-723FB33B6785}" type="sibTrans" cxnId="{6873D1FE-E044-45E0-A3D9-F1181CA235FF}">
      <dgm:prSet/>
      <dgm:spPr/>
      <dgm:t>
        <a:bodyPr/>
        <a:lstStyle/>
        <a:p>
          <a:endParaRPr lang="vi-VN"/>
        </a:p>
      </dgm:t>
    </dgm:pt>
    <dgm:pt modelId="{483C491A-760D-4FCC-95D5-66A7217ED612}">
      <dgm:prSet phldrT="[Text]" custT="1"/>
      <dgm:spPr/>
      <dgm:t>
        <a:bodyPr/>
        <a:lstStyle/>
        <a:p>
          <a:r>
            <a:rPr lang="en-US" sz="3200" b="1" smtClean="0">
              <a:latin typeface="Arial" pitchFamily="34" charset="0"/>
              <a:cs typeface="Arial" pitchFamily="34" charset="0"/>
            </a:rPr>
            <a:t>Chịu trách nhiệm và báo cáo công tác trước Quốc hội</a:t>
          </a:r>
          <a:endParaRPr lang="vi-VN" sz="3200" b="1">
            <a:latin typeface="Arial" pitchFamily="34" charset="0"/>
            <a:cs typeface="Arial" pitchFamily="34" charset="0"/>
          </a:endParaRPr>
        </a:p>
      </dgm:t>
    </dgm:pt>
    <dgm:pt modelId="{E1DC964C-2BCC-41D7-9B8C-8C4CAA1A97EC}" type="parTrans" cxnId="{0CC15CBE-13DB-4702-92AD-06B4D15CA6EE}">
      <dgm:prSet/>
      <dgm:spPr/>
      <dgm:t>
        <a:bodyPr/>
        <a:lstStyle/>
        <a:p>
          <a:endParaRPr lang="vi-VN"/>
        </a:p>
      </dgm:t>
    </dgm:pt>
    <dgm:pt modelId="{349CD724-5AEC-4EFC-A30C-8AA12E30BC3A}" type="sibTrans" cxnId="{0CC15CBE-13DB-4702-92AD-06B4D15CA6EE}">
      <dgm:prSet/>
      <dgm:spPr/>
      <dgm:t>
        <a:bodyPr/>
        <a:lstStyle/>
        <a:p>
          <a:endParaRPr lang="vi-VN"/>
        </a:p>
      </dgm:t>
    </dgm:pt>
    <dgm:pt modelId="{47CC0DE6-6CCB-4653-95F6-5F84E275AC1B}">
      <dgm:prSet/>
      <dgm:spPr/>
      <dgm:t>
        <a:bodyPr/>
        <a:lstStyle/>
        <a:p>
          <a:r>
            <a:rPr lang="en-US" b="1" smtClean="0">
              <a:latin typeface="Arial" pitchFamily="34" charset="0"/>
              <a:cs typeface="Arial" pitchFamily="34" charset="0"/>
            </a:rPr>
            <a:t>Ban hành: Lệnh và quyết định</a:t>
          </a:r>
          <a:endParaRPr lang="vi-VN" b="1">
            <a:latin typeface="Arial" pitchFamily="34" charset="0"/>
            <a:cs typeface="Arial" pitchFamily="34" charset="0"/>
          </a:endParaRPr>
        </a:p>
      </dgm:t>
    </dgm:pt>
    <dgm:pt modelId="{8377AECF-61D3-4310-AF8D-4AF9871F2F1A}" type="parTrans" cxnId="{E4E6295D-A925-417A-9296-9D73F68A0BC2}">
      <dgm:prSet/>
      <dgm:spPr/>
      <dgm:t>
        <a:bodyPr/>
        <a:lstStyle/>
        <a:p>
          <a:endParaRPr lang="vi-VN"/>
        </a:p>
      </dgm:t>
    </dgm:pt>
    <dgm:pt modelId="{22C12F76-6891-4C5E-AC66-214CFCF179B2}" type="sibTrans" cxnId="{E4E6295D-A925-417A-9296-9D73F68A0BC2}">
      <dgm:prSet/>
      <dgm:spPr/>
      <dgm:t>
        <a:bodyPr/>
        <a:lstStyle/>
        <a:p>
          <a:endParaRPr lang="vi-VN"/>
        </a:p>
      </dgm:t>
    </dgm:pt>
    <dgm:pt modelId="{E46F2F00-4EDF-4889-96AE-00EC83BC621F}" type="pres">
      <dgm:prSet presAssocID="{37B6EF80-37D9-40F7-856A-22B35063FF26}" presName="compositeShape" presStyleCnt="0">
        <dgm:presLayoutVars>
          <dgm:dir/>
          <dgm:resizeHandles/>
        </dgm:presLayoutVars>
      </dgm:prSet>
      <dgm:spPr/>
      <dgm:t>
        <a:bodyPr/>
        <a:lstStyle/>
        <a:p>
          <a:endParaRPr lang="vi-VN"/>
        </a:p>
      </dgm:t>
    </dgm:pt>
    <dgm:pt modelId="{A6D917B9-6F01-465A-AEFE-5AE7CE3FAFA6}" type="pres">
      <dgm:prSet presAssocID="{37B6EF80-37D9-40F7-856A-22B35063FF26}" presName="pyramid" presStyleLbl="node1" presStyleIdx="0" presStyleCnt="1"/>
      <dgm:spPr/>
    </dgm:pt>
    <dgm:pt modelId="{AAD483F3-2D30-471E-817C-78A101038DAE}" type="pres">
      <dgm:prSet presAssocID="{37B6EF80-37D9-40F7-856A-22B35063FF26}" presName="theList" presStyleCnt="0"/>
      <dgm:spPr/>
    </dgm:pt>
    <dgm:pt modelId="{9FA3E233-70DA-4F78-B60F-CDFF5C69DC98}" type="pres">
      <dgm:prSet presAssocID="{EA1255A6-83F7-4073-8473-93437ECEDF1C}" presName="aNode" presStyleLbl="fgAcc1" presStyleIdx="0" presStyleCnt="4" custScaleX="168426">
        <dgm:presLayoutVars>
          <dgm:bulletEnabled val="1"/>
        </dgm:presLayoutVars>
      </dgm:prSet>
      <dgm:spPr/>
      <dgm:t>
        <a:bodyPr/>
        <a:lstStyle/>
        <a:p>
          <a:endParaRPr lang="vi-VN"/>
        </a:p>
      </dgm:t>
    </dgm:pt>
    <dgm:pt modelId="{90D58163-5223-40C2-89F2-B3D6B88FEA75}" type="pres">
      <dgm:prSet presAssocID="{EA1255A6-83F7-4073-8473-93437ECEDF1C}" presName="aSpace" presStyleCnt="0"/>
      <dgm:spPr/>
    </dgm:pt>
    <dgm:pt modelId="{E4DE7423-898B-4C69-A718-FC74DA9E5B8F}" type="pres">
      <dgm:prSet presAssocID="{16900AF6-6615-4C01-AB49-0359DF69DB4F}" presName="aNode" presStyleLbl="fgAcc1" presStyleIdx="1" presStyleCnt="4" custScaleX="169812">
        <dgm:presLayoutVars>
          <dgm:bulletEnabled val="1"/>
        </dgm:presLayoutVars>
      </dgm:prSet>
      <dgm:spPr/>
      <dgm:t>
        <a:bodyPr/>
        <a:lstStyle/>
        <a:p>
          <a:endParaRPr lang="vi-VN"/>
        </a:p>
      </dgm:t>
    </dgm:pt>
    <dgm:pt modelId="{C995A09A-DA08-4457-AE0B-5EA0B1DA0FED}" type="pres">
      <dgm:prSet presAssocID="{16900AF6-6615-4C01-AB49-0359DF69DB4F}" presName="aSpace" presStyleCnt="0"/>
      <dgm:spPr/>
    </dgm:pt>
    <dgm:pt modelId="{6B2EFE81-2984-467E-92E0-6DB2DB47464E}" type="pres">
      <dgm:prSet presAssocID="{483C491A-760D-4FCC-95D5-66A7217ED612}" presName="aNode" presStyleLbl="fgAcc1" presStyleIdx="2" presStyleCnt="4" custScaleX="170505">
        <dgm:presLayoutVars>
          <dgm:bulletEnabled val="1"/>
        </dgm:presLayoutVars>
      </dgm:prSet>
      <dgm:spPr/>
      <dgm:t>
        <a:bodyPr/>
        <a:lstStyle/>
        <a:p>
          <a:endParaRPr lang="vi-VN"/>
        </a:p>
      </dgm:t>
    </dgm:pt>
    <dgm:pt modelId="{C8521976-B232-44A3-B89F-5EE6E57720F7}" type="pres">
      <dgm:prSet presAssocID="{483C491A-760D-4FCC-95D5-66A7217ED612}" presName="aSpace" presStyleCnt="0"/>
      <dgm:spPr/>
    </dgm:pt>
    <dgm:pt modelId="{98191AFB-9547-43DC-BF46-8774885D5E64}" type="pres">
      <dgm:prSet presAssocID="{47CC0DE6-6CCB-4653-95F6-5F84E275AC1B}" presName="aNode" presStyleLbl="fgAcc1" presStyleIdx="3" presStyleCnt="4" custScaleX="170852">
        <dgm:presLayoutVars>
          <dgm:bulletEnabled val="1"/>
        </dgm:presLayoutVars>
      </dgm:prSet>
      <dgm:spPr/>
      <dgm:t>
        <a:bodyPr/>
        <a:lstStyle/>
        <a:p>
          <a:endParaRPr lang="vi-VN"/>
        </a:p>
      </dgm:t>
    </dgm:pt>
    <dgm:pt modelId="{79C85074-F2BE-42E7-8990-C761778B63AF}" type="pres">
      <dgm:prSet presAssocID="{47CC0DE6-6CCB-4653-95F6-5F84E275AC1B}" presName="aSpace" presStyleCnt="0"/>
      <dgm:spPr/>
    </dgm:pt>
  </dgm:ptLst>
  <dgm:cxnLst>
    <dgm:cxn modelId="{DE81918A-AF41-4A49-8625-7E718986D342}" srcId="{37B6EF80-37D9-40F7-856A-22B35063FF26}" destId="{EA1255A6-83F7-4073-8473-93437ECEDF1C}" srcOrd="0" destOrd="0" parTransId="{2F3FF3F4-2276-4E21-83C1-B9DF0C0DD6FE}" sibTransId="{071119A1-255A-4535-9D66-9F460D3F2552}"/>
    <dgm:cxn modelId="{E4E6295D-A925-417A-9296-9D73F68A0BC2}" srcId="{37B6EF80-37D9-40F7-856A-22B35063FF26}" destId="{47CC0DE6-6CCB-4653-95F6-5F84E275AC1B}" srcOrd="3" destOrd="0" parTransId="{8377AECF-61D3-4310-AF8D-4AF9871F2F1A}" sibTransId="{22C12F76-6891-4C5E-AC66-214CFCF179B2}"/>
    <dgm:cxn modelId="{EF8FE277-1B64-4937-A49F-17DFA9B8D6B7}" type="presOf" srcId="{EA1255A6-83F7-4073-8473-93437ECEDF1C}" destId="{9FA3E233-70DA-4F78-B60F-CDFF5C69DC98}" srcOrd="0" destOrd="0" presId="urn:microsoft.com/office/officeart/2005/8/layout/pyramid2"/>
    <dgm:cxn modelId="{6873D1FE-E044-45E0-A3D9-F1181CA235FF}" srcId="{37B6EF80-37D9-40F7-856A-22B35063FF26}" destId="{16900AF6-6615-4C01-AB49-0359DF69DB4F}" srcOrd="1" destOrd="0" parTransId="{DADA5672-B823-4276-8D89-C5AD69A5114D}" sibTransId="{07140E07-F043-4B27-A7C8-723FB33B6785}"/>
    <dgm:cxn modelId="{E2D3BE29-5946-42E0-A2F0-AB9B326765BA}" type="presOf" srcId="{37B6EF80-37D9-40F7-856A-22B35063FF26}" destId="{E46F2F00-4EDF-4889-96AE-00EC83BC621F}" srcOrd="0" destOrd="0" presId="urn:microsoft.com/office/officeart/2005/8/layout/pyramid2"/>
    <dgm:cxn modelId="{832084FE-4BCD-4D80-8227-C9601A723080}" type="presOf" srcId="{483C491A-760D-4FCC-95D5-66A7217ED612}" destId="{6B2EFE81-2984-467E-92E0-6DB2DB47464E}" srcOrd="0" destOrd="0" presId="urn:microsoft.com/office/officeart/2005/8/layout/pyramid2"/>
    <dgm:cxn modelId="{0B774CA8-8118-4C4D-ACA6-90A1191AC5D1}" type="presOf" srcId="{47CC0DE6-6CCB-4653-95F6-5F84E275AC1B}" destId="{98191AFB-9547-43DC-BF46-8774885D5E64}" srcOrd="0" destOrd="0" presId="urn:microsoft.com/office/officeart/2005/8/layout/pyramid2"/>
    <dgm:cxn modelId="{E62ED169-471B-4A90-9FEC-230316590944}" type="presOf" srcId="{16900AF6-6615-4C01-AB49-0359DF69DB4F}" destId="{E4DE7423-898B-4C69-A718-FC74DA9E5B8F}" srcOrd="0" destOrd="0" presId="urn:microsoft.com/office/officeart/2005/8/layout/pyramid2"/>
    <dgm:cxn modelId="{0CC15CBE-13DB-4702-92AD-06B4D15CA6EE}" srcId="{37B6EF80-37D9-40F7-856A-22B35063FF26}" destId="{483C491A-760D-4FCC-95D5-66A7217ED612}" srcOrd="2" destOrd="0" parTransId="{E1DC964C-2BCC-41D7-9B8C-8C4CAA1A97EC}" sibTransId="{349CD724-5AEC-4EFC-A30C-8AA12E30BC3A}"/>
    <dgm:cxn modelId="{B4F36444-C2B6-4E88-807B-7972395A4F73}" type="presParOf" srcId="{E46F2F00-4EDF-4889-96AE-00EC83BC621F}" destId="{A6D917B9-6F01-465A-AEFE-5AE7CE3FAFA6}" srcOrd="0" destOrd="0" presId="urn:microsoft.com/office/officeart/2005/8/layout/pyramid2"/>
    <dgm:cxn modelId="{1C810E01-E73B-4CCD-A3B9-02DCB1DE86BC}" type="presParOf" srcId="{E46F2F00-4EDF-4889-96AE-00EC83BC621F}" destId="{AAD483F3-2D30-471E-817C-78A101038DAE}" srcOrd="1" destOrd="0" presId="urn:microsoft.com/office/officeart/2005/8/layout/pyramid2"/>
    <dgm:cxn modelId="{8E77CC01-9EEA-4805-B051-FB17D9810622}" type="presParOf" srcId="{AAD483F3-2D30-471E-817C-78A101038DAE}" destId="{9FA3E233-70DA-4F78-B60F-CDFF5C69DC98}" srcOrd="0" destOrd="0" presId="urn:microsoft.com/office/officeart/2005/8/layout/pyramid2"/>
    <dgm:cxn modelId="{B00BBC5D-B395-4349-B8CC-1D47DFC9A3CC}" type="presParOf" srcId="{AAD483F3-2D30-471E-817C-78A101038DAE}" destId="{90D58163-5223-40C2-89F2-B3D6B88FEA75}" srcOrd="1" destOrd="0" presId="urn:microsoft.com/office/officeart/2005/8/layout/pyramid2"/>
    <dgm:cxn modelId="{B3090C37-1AF8-4ED2-A597-252533FBA587}" type="presParOf" srcId="{AAD483F3-2D30-471E-817C-78A101038DAE}" destId="{E4DE7423-898B-4C69-A718-FC74DA9E5B8F}" srcOrd="2" destOrd="0" presId="urn:microsoft.com/office/officeart/2005/8/layout/pyramid2"/>
    <dgm:cxn modelId="{D9AEBE8F-E044-4CFC-85E7-06FEF04D0ACB}" type="presParOf" srcId="{AAD483F3-2D30-471E-817C-78A101038DAE}" destId="{C995A09A-DA08-4457-AE0B-5EA0B1DA0FED}" srcOrd="3" destOrd="0" presId="urn:microsoft.com/office/officeart/2005/8/layout/pyramid2"/>
    <dgm:cxn modelId="{21C1F1F1-43D1-4EE2-8555-D4B04FE5B5CC}" type="presParOf" srcId="{AAD483F3-2D30-471E-817C-78A101038DAE}" destId="{6B2EFE81-2984-467E-92E0-6DB2DB47464E}" srcOrd="4" destOrd="0" presId="urn:microsoft.com/office/officeart/2005/8/layout/pyramid2"/>
    <dgm:cxn modelId="{CFCC8217-1063-445E-8492-6A6B2B22D6E4}" type="presParOf" srcId="{AAD483F3-2D30-471E-817C-78A101038DAE}" destId="{C8521976-B232-44A3-B89F-5EE6E57720F7}" srcOrd="5" destOrd="0" presId="urn:microsoft.com/office/officeart/2005/8/layout/pyramid2"/>
    <dgm:cxn modelId="{76EF0070-F623-4AB3-AA30-2622643C19B4}" type="presParOf" srcId="{AAD483F3-2D30-471E-817C-78A101038DAE}" destId="{98191AFB-9547-43DC-BF46-8774885D5E64}" srcOrd="6" destOrd="0" presId="urn:microsoft.com/office/officeart/2005/8/layout/pyramid2"/>
    <dgm:cxn modelId="{651796C7-C6CB-4173-9FDB-6003A6470EC1}" type="presParOf" srcId="{AAD483F3-2D30-471E-817C-78A101038DAE}" destId="{79C85074-F2BE-42E7-8990-C761778B63AF}" srcOrd="7" destOrd="0" presId="urn:microsoft.com/office/officeart/2005/8/layout/pyramid2"/>
  </dgm:cxnLst>
  <dgm:bg/>
  <dgm:whole/>
</dgm:dataModel>
</file>

<file path=ppt/diagrams/data13.xml><?xml version="1.0" encoding="utf-8"?>
<dgm:dataModel xmlns:dgm="http://schemas.openxmlformats.org/drawingml/2006/diagram" xmlns:a="http://schemas.openxmlformats.org/drawingml/2006/main">
  <dgm:ptLst>
    <dgm:pt modelId="{31D063EE-92AD-4D50-9F3A-E39A4D133A2D}"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vi-VN"/>
        </a:p>
      </dgm:t>
    </dgm:pt>
    <dgm:pt modelId="{C71E0B97-24DD-48E5-9A3A-9650D3CBAC5D}">
      <dgm:prSet phldrT="[Text]" custT="1"/>
      <dgm:spPr/>
      <dgm:t>
        <a:bodyPr/>
        <a:lstStyle/>
        <a:p>
          <a:r>
            <a:rPr lang="en-US" sz="3200" b="1" smtClean="0">
              <a:latin typeface="Arial" pitchFamily="34" charset="0"/>
              <a:cs typeface="Arial" pitchFamily="34" charset="0"/>
            </a:rPr>
            <a:t>một trong bốn hệ thống cơ quan cấu thành bộ máy nhà nước</a:t>
          </a:r>
          <a:endParaRPr lang="vi-VN" sz="3200" b="1">
            <a:latin typeface="Arial" pitchFamily="34" charset="0"/>
            <a:cs typeface="Arial" pitchFamily="34" charset="0"/>
          </a:endParaRPr>
        </a:p>
      </dgm:t>
    </dgm:pt>
    <dgm:pt modelId="{A13D4AAB-6DD4-4DA3-A460-87F4B29BE48F}" type="parTrans" cxnId="{9FEC5821-C8A2-4A36-9768-385F3ECAA458}">
      <dgm:prSet/>
      <dgm:spPr/>
      <dgm:t>
        <a:bodyPr/>
        <a:lstStyle/>
        <a:p>
          <a:endParaRPr lang="vi-VN"/>
        </a:p>
      </dgm:t>
    </dgm:pt>
    <dgm:pt modelId="{66F15091-E97E-4C32-8D3B-9BB0E790B2B9}" type="sibTrans" cxnId="{9FEC5821-C8A2-4A36-9768-385F3ECAA458}">
      <dgm:prSet/>
      <dgm:spPr/>
      <dgm:t>
        <a:bodyPr/>
        <a:lstStyle/>
        <a:p>
          <a:endParaRPr lang="vi-VN"/>
        </a:p>
      </dgm:t>
    </dgm:pt>
    <dgm:pt modelId="{B4ECB181-98E4-4C1E-89AD-27D9C72303A2}">
      <dgm:prSet phldrT="[Text]"/>
      <dgm:spPr/>
      <dgm:t>
        <a:bodyPr/>
        <a:lstStyle/>
        <a:p>
          <a:r>
            <a:rPr lang="en-US" b="1" smtClean="0">
              <a:latin typeface="Arial" pitchFamily="34" charset="0"/>
              <a:cs typeface="Arial" pitchFamily="34" charset="0"/>
            </a:rPr>
            <a:t>có vị trí tương đối độc lập trong bộ máy nhà nước</a:t>
          </a:r>
          <a:endParaRPr lang="vi-VN" b="1">
            <a:latin typeface="Arial" pitchFamily="34" charset="0"/>
            <a:cs typeface="Arial" pitchFamily="34" charset="0"/>
          </a:endParaRPr>
        </a:p>
      </dgm:t>
    </dgm:pt>
    <dgm:pt modelId="{F1E20A73-FDC7-4250-ACCB-2CCEB261039B}" type="parTrans" cxnId="{1C3D11AE-1E85-4441-B1A8-3F30B9F88B1F}">
      <dgm:prSet/>
      <dgm:spPr/>
      <dgm:t>
        <a:bodyPr/>
        <a:lstStyle/>
        <a:p>
          <a:endParaRPr lang="vi-VN"/>
        </a:p>
      </dgm:t>
    </dgm:pt>
    <dgm:pt modelId="{315F6BBE-87BA-4ED5-84E1-92535CF4FC4A}" type="sibTrans" cxnId="{1C3D11AE-1E85-4441-B1A8-3F30B9F88B1F}">
      <dgm:prSet/>
      <dgm:spPr/>
      <dgm:t>
        <a:bodyPr/>
        <a:lstStyle/>
        <a:p>
          <a:endParaRPr lang="vi-VN"/>
        </a:p>
      </dgm:t>
    </dgm:pt>
    <dgm:pt modelId="{930F14DB-84F2-4576-95FD-D3EC29A769EF}" type="pres">
      <dgm:prSet presAssocID="{31D063EE-92AD-4D50-9F3A-E39A4D133A2D}" presName="cycle" presStyleCnt="0">
        <dgm:presLayoutVars>
          <dgm:dir/>
          <dgm:resizeHandles val="exact"/>
        </dgm:presLayoutVars>
      </dgm:prSet>
      <dgm:spPr/>
      <dgm:t>
        <a:bodyPr/>
        <a:lstStyle/>
        <a:p>
          <a:endParaRPr lang="vi-VN"/>
        </a:p>
      </dgm:t>
    </dgm:pt>
    <dgm:pt modelId="{49154610-C299-4432-948D-8ED5B5D6AF9D}" type="pres">
      <dgm:prSet presAssocID="{C71E0B97-24DD-48E5-9A3A-9650D3CBAC5D}" presName="arrow" presStyleLbl="node1" presStyleIdx="0" presStyleCnt="2">
        <dgm:presLayoutVars>
          <dgm:bulletEnabled val="1"/>
        </dgm:presLayoutVars>
      </dgm:prSet>
      <dgm:spPr/>
      <dgm:t>
        <a:bodyPr/>
        <a:lstStyle/>
        <a:p>
          <a:endParaRPr lang="vi-VN"/>
        </a:p>
      </dgm:t>
    </dgm:pt>
    <dgm:pt modelId="{D6E46B96-66E9-4F7F-9C46-3C463C87341C}" type="pres">
      <dgm:prSet presAssocID="{B4ECB181-98E4-4C1E-89AD-27D9C72303A2}" presName="arrow" presStyleLbl="node1" presStyleIdx="1" presStyleCnt="2">
        <dgm:presLayoutVars>
          <dgm:bulletEnabled val="1"/>
        </dgm:presLayoutVars>
      </dgm:prSet>
      <dgm:spPr/>
      <dgm:t>
        <a:bodyPr/>
        <a:lstStyle/>
        <a:p>
          <a:endParaRPr lang="vi-VN"/>
        </a:p>
      </dgm:t>
    </dgm:pt>
  </dgm:ptLst>
  <dgm:cxnLst>
    <dgm:cxn modelId="{1C3D11AE-1E85-4441-B1A8-3F30B9F88B1F}" srcId="{31D063EE-92AD-4D50-9F3A-E39A4D133A2D}" destId="{B4ECB181-98E4-4C1E-89AD-27D9C72303A2}" srcOrd="1" destOrd="0" parTransId="{F1E20A73-FDC7-4250-ACCB-2CCEB261039B}" sibTransId="{315F6BBE-87BA-4ED5-84E1-92535CF4FC4A}"/>
    <dgm:cxn modelId="{9FEC5821-C8A2-4A36-9768-385F3ECAA458}" srcId="{31D063EE-92AD-4D50-9F3A-E39A4D133A2D}" destId="{C71E0B97-24DD-48E5-9A3A-9650D3CBAC5D}" srcOrd="0" destOrd="0" parTransId="{A13D4AAB-6DD4-4DA3-A460-87F4B29BE48F}" sibTransId="{66F15091-E97E-4C32-8D3B-9BB0E790B2B9}"/>
    <dgm:cxn modelId="{15265C62-CD11-40E5-B69B-110405AC30FD}" type="presOf" srcId="{B4ECB181-98E4-4C1E-89AD-27D9C72303A2}" destId="{D6E46B96-66E9-4F7F-9C46-3C463C87341C}" srcOrd="0" destOrd="0" presId="urn:microsoft.com/office/officeart/2005/8/layout/arrow1"/>
    <dgm:cxn modelId="{B298EFC6-81EF-481C-B1F7-602930E83341}" type="presOf" srcId="{C71E0B97-24DD-48E5-9A3A-9650D3CBAC5D}" destId="{49154610-C299-4432-948D-8ED5B5D6AF9D}" srcOrd="0" destOrd="0" presId="urn:microsoft.com/office/officeart/2005/8/layout/arrow1"/>
    <dgm:cxn modelId="{08FF4002-15B3-46D6-AC0D-A8216C98AC7F}" type="presOf" srcId="{31D063EE-92AD-4D50-9F3A-E39A4D133A2D}" destId="{930F14DB-84F2-4576-95FD-D3EC29A769EF}" srcOrd="0" destOrd="0" presId="urn:microsoft.com/office/officeart/2005/8/layout/arrow1"/>
    <dgm:cxn modelId="{B2240B0B-F3C6-4E64-A704-DBDEEA1B5808}" type="presParOf" srcId="{930F14DB-84F2-4576-95FD-D3EC29A769EF}" destId="{49154610-C299-4432-948D-8ED5B5D6AF9D}" srcOrd="0" destOrd="0" presId="urn:microsoft.com/office/officeart/2005/8/layout/arrow1"/>
    <dgm:cxn modelId="{B74E8B5F-6140-4706-8640-11D4A920B2F5}" type="presParOf" srcId="{930F14DB-84F2-4576-95FD-D3EC29A769EF}" destId="{D6E46B96-66E9-4F7F-9C46-3C463C87341C}" srcOrd="1" destOrd="0" presId="urn:microsoft.com/office/officeart/2005/8/layout/arrow1"/>
  </dgm:cxnLst>
  <dgm:bg/>
  <dgm:whole/>
</dgm:dataModel>
</file>

<file path=ppt/diagrams/data14.xml><?xml version="1.0" encoding="utf-8"?>
<dgm:dataModel xmlns:dgm="http://schemas.openxmlformats.org/drawingml/2006/diagram" xmlns:a="http://schemas.openxmlformats.org/drawingml/2006/main">
  <dgm:ptLst>
    <dgm:pt modelId="{BE8D8ADB-664C-498C-A109-D3E6AAEE8E3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vi-VN"/>
        </a:p>
      </dgm:t>
    </dgm:pt>
    <dgm:pt modelId="{7FDF2F36-6718-4694-BB56-F0189329B7EF}">
      <dgm:prSet phldrT="[Text]" custT="1"/>
      <dgm:spPr/>
      <dgm:t>
        <a:bodyPr/>
        <a:lstStyle/>
        <a:p>
          <a:r>
            <a:rPr lang="en-US" sz="3200" b="1" smtClean="0">
              <a:latin typeface="Arial" pitchFamily="34" charset="0"/>
              <a:cs typeface="Arial" pitchFamily="34" charset="0"/>
            </a:rPr>
            <a:t>là cơ quan duy nhất có chức năng xét xử</a:t>
          </a:r>
          <a:endParaRPr lang="vi-VN" sz="3200" b="1">
            <a:latin typeface="Arial" pitchFamily="34" charset="0"/>
            <a:cs typeface="Arial" pitchFamily="34" charset="0"/>
          </a:endParaRPr>
        </a:p>
      </dgm:t>
    </dgm:pt>
    <dgm:pt modelId="{D7806D18-7478-4FD0-B218-B177938C4587}" type="parTrans" cxnId="{226F7A4A-CC72-43DD-B7A0-7E2CD28164BD}">
      <dgm:prSet/>
      <dgm:spPr/>
      <dgm:t>
        <a:bodyPr/>
        <a:lstStyle/>
        <a:p>
          <a:endParaRPr lang="vi-VN"/>
        </a:p>
      </dgm:t>
    </dgm:pt>
    <dgm:pt modelId="{CA63B31C-CA33-4A3F-8A72-A1B47BFF6173}" type="sibTrans" cxnId="{226F7A4A-CC72-43DD-B7A0-7E2CD28164BD}">
      <dgm:prSet/>
      <dgm:spPr/>
      <dgm:t>
        <a:bodyPr/>
        <a:lstStyle/>
        <a:p>
          <a:endParaRPr lang="vi-VN"/>
        </a:p>
      </dgm:t>
    </dgm:pt>
    <dgm:pt modelId="{49A8989B-C6DE-455A-B9F6-57DC11F4D3BB}">
      <dgm:prSet phldrT="[Text]" phldr="1"/>
      <dgm:spPr/>
      <dgm:t>
        <a:bodyPr/>
        <a:lstStyle/>
        <a:p>
          <a:endParaRPr lang="vi-VN"/>
        </a:p>
      </dgm:t>
    </dgm:pt>
    <dgm:pt modelId="{AE715347-9B51-45D9-8319-22B14BF1EBA8}" type="parTrans" cxnId="{4E3795FA-0073-41B3-8E46-25E20D267E57}">
      <dgm:prSet/>
      <dgm:spPr/>
      <dgm:t>
        <a:bodyPr/>
        <a:lstStyle/>
        <a:p>
          <a:endParaRPr lang="vi-VN"/>
        </a:p>
      </dgm:t>
    </dgm:pt>
    <dgm:pt modelId="{E33B8898-ABD3-40D0-A98E-784C3D632593}" type="sibTrans" cxnId="{4E3795FA-0073-41B3-8E46-25E20D267E57}">
      <dgm:prSet/>
      <dgm:spPr/>
      <dgm:t>
        <a:bodyPr/>
        <a:lstStyle/>
        <a:p>
          <a:endParaRPr lang="vi-VN"/>
        </a:p>
      </dgm:t>
    </dgm:pt>
    <dgm:pt modelId="{9F8A0887-76A4-4CC0-A341-CDF4638E9927}">
      <dgm:prSet phldrT="[Text]" custT="1"/>
      <dgm:spPr/>
      <dgm:t>
        <a:bodyPr/>
        <a:lstStyle/>
        <a:p>
          <a:r>
            <a:rPr lang="en-US" sz="3600" smtClean="0">
              <a:latin typeface="Arial" pitchFamily="34" charset="0"/>
              <a:cs typeface="Arial" pitchFamily="34" charset="0"/>
            </a:rPr>
            <a:t>xét xử những vụ án: hình sự, dân sự, lao động, kinh tế…</a:t>
          </a:r>
          <a:endParaRPr lang="vi-VN" sz="3600">
            <a:latin typeface="Arial" pitchFamily="34" charset="0"/>
            <a:cs typeface="Arial" pitchFamily="34" charset="0"/>
          </a:endParaRPr>
        </a:p>
      </dgm:t>
    </dgm:pt>
    <dgm:pt modelId="{1E8F370A-1504-428E-B9F9-9B782B5F9722}" type="parTrans" cxnId="{7B20B87D-9DB6-42B6-A5FA-EBB9775A5A3C}">
      <dgm:prSet/>
      <dgm:spPr/>
      <dgm:t>
        <a:bodyPr/>
        <a:lstStyle/>
        <a:p>
          <a:endParaRPr lang="vi-VN"/>
        </a:p>
      </dgm:t>
    </dgm:pt>
    <dgm:pt modelId="{6C4BA27F-9E39-47BB-A1E4-519EE27935AC}" type="sibTrans" cxnId="{7B20B87D-9DB6-42B6-A5FA-EBB9775A5A3C}">
      <dgm:prSet/>
      <dgm:spPr/>
      <dgm:t>
        <a:bodyPr/>
        <a:lstStyle/>
        <a:p>
          <a:endParaRPr lang="vi-VN"/>
        </a:p>
      </dgm:t>
    </dgm:pt>
    <dgm:pt modelId="{04D5BA42-6657-425E-B1F4-9900049835E9}">
      <dgm:prSet phldrT="[Text]" phldr="1"/>
      <dgm:spPr/>
      <dgm:t>
        <a:bodyPr/>
        <a:lstStyle/>
        <a:p>
          <a:endParaRPr lang="vi-VN"/>
        </a:p>
      </dgm:t>
    </dgm:pt>
    <dgm:pt modelId="{0AD5C595-EEC6-4288-8CD3-8504A9166CA3}" type="parTrans" cxnId="{3AA6F289-5DE0-431D-94F5-98B3D80D975D}">
      <dgm:prSet/>
      <dgm:spPr/>
      <dgm:t>
        <a:bodyPr/>
        <a:lstStyle/>
        <a:p>
          <a:endParaRPr lang="vi-VN"/>
        </a:p>
      </dgm:t>
    </dgm:pt>
    <dgm:pt modelId="{948ABC28-FEB0-4F2B-B76A-6D3EA42E3D62}" type="sibTrans" cxnId="{3AA6F289-5DE0-431D-94F5-98B3D80D975D}">
      <dgm:prSet/>
      <dgm:spPr/>
      <dgm:t>
        <a:bodyPr/>
        <a:lstStyle/>
        <a:p>
          <a:endParaRPr lang="vi-VN"/>
        </a:p>
      </dgm:t>
    </dgm:pt>
    <dgm:pt modelId="{5C31A25F-19A2-458B-94C5-D19E454950A8}" type="pres">
      <dgm:prSet presAssocID="{BE8D8ADB-664C-498C-A109-D3E6AAEE8E37}" presName="linear" presStyleCnt="0">
        <dgm:presLayoutVars>
          <dgm:animLvl val="lvl"/>
          <dgm:resizeHandles val="exact"/>
        </dgm:presLayoutVars>
      </dgm:prSet>
      <dgm:spPr/>
      <dgm:t>
        <a:bodyPr/>
        <a:lstStyle/>
        <a:p>
          <a:endParaRPr lang="vi-VN"/>
        </a:p>
      </dgm:t>
    </dgm:pt>
    <dgm:pt modelId="{D15AA8E5-7750-4D87-957C-B95FD2662C36}" type="pres">
      <dgm:prSet presAssocID="{7FDF2F36-6718-4694-BB56-F0189329B7EF}" presName="parentText" presStyleLbl="node1" presStyleIdx="0" presStyleCnt="2">
        <dgm:presLayoutVars>
          <dgm:chMax val="0"/>
          <dgm:bulletEnabled val="1"/>
        </dgm:presLayoutVars>
      </dgm:prSet>
      <dgm:spPr/>
      <dgm:t>
        <a:bodyPr/>
        <a:lstStyle/>
        <a:p>
          <a:endParaRPr lang="vi-VN"/>
        </a:p>
      </dgm:t>
    </dgm:pt>
    <dgm:pt modelId="{CB7DF81C-8BB7-4EF3-A484-7BB29280AA43}" type="pres">
      <dgm:prSet presAssocID="{7FDF2F36-6718-4694-BB56-F0189329B7EF}" presName="childText" presStyleLbl="revTx" presStyleIdx="0" presStyleCnt="2">
        <dgm:presLayoutVars>
          <dgm:bulletEnabled val="1"/>
        </dgm:presLayoutVars>
      </dgm:prSet>
      <dgm:spPr/>
      <dgm:t>
        <a:bodyPr/>
        <a:lstStyle/>
        <a:p>
          <a:endParaRPr lang="vi-VN"/>
        </a:p>
      </dgm:t>
    </dgm:pt>
    <dgm:pt modelId="{AE4BFC19-8CF6-4099-81B2-962F32D1B466}" type="pres">
      <dgm:prSet presAssocID="{9F8A0887-76A4-4CC0-A341-CDF4638E9927}" presName="parentText" presStyleLbl="node1" presStyleIdx="1" presStyleCnt="2">
        <dgm:presLayoutVars>
          <dgm:chMax val="0"/>
          <dgm:bulletEnabled val="1"/>
        </dgm:presLayoutVars>
      </dgm:prSet>
      <dgm:spPr/>
      <dgm:t>
        <a:bodyPr/>
        <a:lstStyle/>
        <a:p>
          <a:endParaRPr lang="vi-VN"/>
        </a:p>
      </dgm:t>
    </dgm:pt>
    <dgm:pt modelId="{172C6CC1-B0AE-40DB-8906-ED44C68BD785}" type="pres">
      <dgm:prSet presAssocID="{9F8A0887-76A4-4CC0-A341-CDF4638E9927}" presName="childText" presStyleLbl="revTx" presStyleIdx="1" presStyleCnt="2">
        <dgm:presLayoutVars>
          <dgm:bulletEnabled val="1"/>
        </dgm:presLayoutVars>
      </dgm:prSet>
      <dgm:spPr/>
      <dgm:t>
        <a:bodyPr/>
        <a:lstStyle/>
        <a:p>
          <a:endParaRPr lang="vi-VN"/>
        </a:p>
      </dgm:t>
    </dgm:pt>
  </dgm:ptLst>
  <dgm:cxnLst>
    <dgm:cxn modelId="{B92A2DC5-FB54-41DD-97E1-2E3AEEE6DE38}" type="presOf" srcId="{04D5BA42-6657-425E-B1F4-9900049835E9}" destId="{172C6CC1-B0AE-40DB-8906-ED44C68BD785}" srcOrd="0" destOrd="0" presId="urn:microsoft.com/office/officeart/2005/8/layout/vList2"/>
    <dgm:cxn modelId="{481C30C1-7C30-46AF-85D8-9236BF77F717}" type="presOf" srcId="{9F8A0887-76A4-4CC0-A341-CDF4638E9927}" destId="{AE4BFC19-8CF6-4099-81B2-962F32D1B466}" srcOrd="0" destOrd="0" presId="urn:microsoft.com/office/officeart/2005/8/layout/vList2"/>
    <dgm:cxn modelId="{7B20B87D-9DB6-42B6-A5FA-EBB9775A5A3C}" srcId="{BE8D8ADB-664C-498C-A109-D3E6AAEE8E37}" destId="{9F8A0887-76A4-4CC0-A341-CDF4638E9927}" srcOrd="1" destOrd="0" parTransId="{1E8F370A-1504-428E-B9F9-9B782B5F9722}" sibTransId="{6C4BA27F-9E39-47BB-A1E4-519EE27935AC}"/>
    <dgm:cxn modelId="{ECF4A421-B4DF-4CC7-8B75-1A7E50C1564A}" type="presOf" srcId="{BE8D8ADB-664C-498C-A109-D3E6AAEE8E37}" destId="{5C31A25F-19A2-458B-94C5-D19E454950A8}" srcOrd="0" destOrd="0" presId="urn:microsoft.com/office/officeart/2005/8/layout/vList2"/>
    <dgm:cxn modelId="{4E3795FA-0073-41B3-8E46-25E20D267E57}" srcId="{7FDF2F36-6718-4694-BB56-F0189329B7EF}" destId="{49A8989B-C6DE-455A-B9F6-57DC11F4D3BB}" srcOrd="0" destOrd="0" parTransId="{AE715347-9B51-45D9-8319-22B14BF1EBA8}" sibTransId="{E33B8898-ABD3-40D0-A98E-784C3D632593}"/>
    <dgm:cxn modelId="{226F7A4A-CC72-43DD-B7A0-7E2CD28164BD}" srcId="{BE8D8ADB-664C-498C-A109-D3E6AAEE8E37}" destId="{7FDF2F36-6718-4694-BB56-F0189329B7EF}" srcOrd="0" destOrd="0" parTransId="{D7806D18-7478-4FD0-B218-B177938C4587}" sibTransId="{CA63B31C-CA33-4A3F-8A72-A1B47BFF6173}"/>
    <dgm:cxn modelId="{3AA6F289-5DE0-431D-94F5-98B3D80D975D}" srcId="{9F8A0887-76A4-4CC0-A341-CDF4638E9927}" destId="{04D5BA42-6657-425E-B1F4-9900049835E9}" srcOrd="0" destOrd="0" parTransId="{0AD5C595-EEC6-4288-8CD3-8504A9166CA3}" sibTransId="{948ABC28-FEB0-4F2B-B76A-6D3EA42E3D62}"/>
    <dgm:cxn modelId="{04D373D9-BE17-4EC1-A7E2-5911986BC5D4}" type="presOf" srcId="{7FDF2F36-6718-4694-BB56-F0189329B7EF}" destId="{D15AA8E5-7750-4D87-957C-B95FD2662C36}" srcOrd="0" destOrd="0" presId="urn:microsoft.com/office/officeart/2005/8/layout/vList2"/>
    <dgm:cxn modelId="{4271EBC0-D008-4A7A-AB0C-5B2153E33F5D}" type="presOf" srcId="{49A8989B-C6DE-455A-B9F6-57DC11F4D3BB}" destId="{CB7DF81C-8BB7-4EF3-A484-7BB29280AA43}" srcOrd="0" destOrd="0" presId="urn:microsoft.com/office/officeart/2005/8/layout/vList2"/>
    <dgm:cxn modelId="{CD5242CD-EB91-4C49-BB29-ADF6F899130C}" type="presParOf" srcId="{5C31A25F-19A2-458B-94C5-D19E454950A8}" destId="{D15AA8E5-7750-4D87-957C-B95FD2662C36}" srcOrd="0" destOrd="0" presId="urn:microsoft.com/office/officeart/2005/8/layout/vList2"/>
    <dgm:cxn modelId="{BF5DBBC0-6427-43DE-B76E-B600D686F064}" type="presParOf" srcId="{5C31A25F-19A2-458B-94C5-D19E454950A8}" destId="{CB7DF81C-8BB7-4EF3-A484-7BB29280AA43}" srcOrd="1" destOrd="0" presId="urn:microsoft.com/office/officeart/2005/8/layout/vList2"/>
    <dgm:cxn modelId="{16451B95-10DE-42E9-8FA2-553AA87E3650}" type="presParOf" srcId="{5C31A25F-19A2-458B-94C5-D19E454950A8}" destId="{AE4BFC19-8CF6-4099-81B2-962F32D1B466}" srcOrd="2" destOrd="0" presId="urn:microsoft.com/office/officeart/2005/8/layout/vList2"/>
    <dgm:cxn modelId="{9BD53C00-A872-4EC5-9E1A-9F2F4BF5681A}" type="presParOf" srcId="{5C31A25F-19A2-458B-94C5-D19E454950A8}" destId="{172C6CC1-B0AE-40DB-8906-ED44C68BD785}" srcOrd="3"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996BEF3-EFF2-47F0-A0F4-27F315A19AE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20/03/2017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D540DE-A41C-436F-A20F-4C22F99A775E}" type="datetimeFigureOut">
              <a:rPr lang="en-US" smtClean="0"/>
              <a:pPr/>
              <a:t>20/03/2017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996BEF3-EFF2-47F0-A0F4-27F315A19AE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bwMode="auto">
          <a:xfrm>
            <a:off x="304800" y="1676400"/>
            <a:ext cx="8548687" cy="21336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endParaRPr lang="fr-CA" altLang="zh-CN" sz="3200" b="1">
              <a:solidFill>
                <a:srgbClr val="07389B"/>
              </a:solidFill>
              <a:latin typeface="Arial" pitchFamily="34" charset="0"/>
              <a:cs typeface="Arial" pitchFamily="34" charset="0"/>
            </a:endParaRPr>
          </a:p>
        </p:txBody>
      </p:sp>
      <p:sp>
        <p:nvSpPr>
          <p:cNvPr id="2053" name="Rectangle 4"/>
          <p:cNvSpPr>
            <a:spLocks noChangeArrowheads="1"/>
          </p:cNvSpPr>
          <p:nvPr/>
        </p:nvSpPr>
        <p:spPr bwMode="auto">
          <a:xfrm>
            <a:off x="0" y="1752600"/>
            <a:ext cx="9144000" cy="2062163"/>
          </a:xfrm>
          <a:prstGeom prst="rect">
            <a:avLst/>
          </a:prstGeom>
          <a:noFill/>
          <a:ln w="9525">
            <a:noFill/>
            <a:miter lim="800000"/>
            <a:headEnd/>
            <a:tailEnd/>
          </a:ln>
        </p:spPr>
        <p:txBody>
          <a:bodyPr>
            <a:spAutoFit/>
          </a:bodyPr>
          <a:lstStyle/>
          <a:p>
            <a:pPr algn="ctr">
              <a:defRPr/>
            </a:pPr>
            <a:r>
              <a:rPr lang="en-US" sz="4000" b="1" spc="50" dirty="0">
                <a:ln w="11430"/>
                <a:solidFill>
                  <a:srgbClr val="C00000"/>
                </a:solidFill>
              </a:rPr>
              <a:t>CHÀO MỪNG CÁC EM SINH VIÊN</a:t>
            </a:r>
          </a:p>
          <a:p>
            <a:pPr algn="ctr">
              <a:defRPr/>
            </a:pPr>
            <a:r>
              <a:rPr lang="en-US" sz="4000" b="1" spc="50" dirty="0">
                <a:ln w="11430"/>
                <a:solidFill>
                  <a:srgbClr val="C00000"/>
                </a:solidFill>
              </a:rPr>
              <a:t>ĐẾN VỚI HỌC PHẦN</a:t>
            </a:r>
          </a:p>
          <a:p>
            <a:pPr algn="ctr">
              <a:defRPr/>
            </a:pPr>
            <a:r>
              <a:rPr lang="en-US" sz="4000" b="1" spc="50">
                <a:ln w="11430"/>
                <a:solidFill>
                  <a:srgbClr val="C00000"/>
                </a:solidFill>
              </a:rPr>
              <a:t> </a:t>
            </a:r>
            <a:r>
              <a:rPr lang="en-US" sz="4400" b="1" spc="50" smtClean="0">
                <a:ln w="11430"/>
                <a:solidFill>
                  <a:srgbClr val="C00000"/>
                </a:solidFill>
              </a:rPr>
              <a:t>PHÁP LUẬT ĐẠI CƯƠNG</a:t>
            </a:r>
            <a:endParaRPr lang="en-US" sz="4400" b="1" spc="50" dirty="0">
              <a:ln w="11430"/>
              <a:solidFill>
                <a:srgbClr val="C00000"/>
              </a:solidFill>
            </a:endParaRPr>
          </a:p>
        </p:txBody>
      </p:sp>
      <p:sp>
        <p:nvSpPr>
          <p:cNvPr id="2054" name="Rectangle 4"/>
          <p:cNvSpPr>
            <a:spLocks noChangeArrowheads="1"/>
          </p:cNvSpPr>
          <p:nvPr/>
        </p:nvSpPr>
        <p:spPr bwMode="auto">
          <a:xfrm>
            <a:off x="152400" y="5287963"/>
            <a:ext cx="8839200" cy="2062162"/>
          </a:xfrm>
          <a:prstGeom prst="rect">
            <a:avLst/>
          </a:prstGeom>
          <a:noFill/>
          <a:ln w="9525">
            <a:noFill/>
            <a:miter lim="800000"/>
            <a:headEnd/>
            <a:tailEnd/>
          </a:ln>
        </p:spPr>
        <p:txBody>
          <a:bodyPr>
            <a:spAutoFit/>
          </a:bodyPr>
          <a:lstStyle/>
          <a:p>
            <a:pPr>
              <a:buFont typeface="Wingdings 2" pitchFamily="18" charset="2"/>
              <a:buNone/>
            </a:pPr>
            <a:r>
              <a:rPr lang="en-US" sz="3200">
                <a:cs typeface="Arial" charset="0"/>
              </a:rPr>
              <a:t>Giảng viên: </a:t>
            </a:r>
            <a:r>
              <a:rPr lang="en-US" sz="3200" b="1">
                <a:cs typeface="Arial" charset="0"/>
              </a:rPr>
              <a:t>Đặng Thị Nhật Minh</a:t>
            </a:r>
          </a:p>
          <a:p>
            <a:pPr>
              <a:buFont typeface="Wingdings 2" pitchFamily="18" charset="2"/>
              <a:buNone/>
            </a:pPr>
            <a:r>
              <a:rPr lang="en-US" sz="3200">
                <a:cs typeface="Arial" charset="0"/>
              </a:rPr>
              <a:t>Số ĐT: 0918 704 826</a:t>
            </a:r>
          </a:p>
          <a:p>
            <a:pPr>
              <a:buFont typeface="Wingdings 2" pitchFamily="18" charset="2"/>
              <a:buNone/>
            </a:pPr>
            <a:r>
              <a:rPr lang="en-US" sz="3200">
                <a:cs typeface="Arial" charset="0"/>
              </a:rPr>
              <a:t>Mail</a:t>
            </a:r>
            <a:r>
              <a:rPr lang="en-US" sz="3200">
                <a:cs typeface="Arial" charset="0"/>
              </a:rPr>
              <a:t>: </a:t>
            </a:r>
            <a:r>
              <a:rPr lang="en-US" sz="3200" smtClean="0">
                <a:cs typeface="Arial" charset="0"/>
              </a:rPr>
              <a:t>dangminh4377@gmail.com</a:t>
            </a:r>
            <a:endParaRPr lang="en-US" sz="3200">
              <a:cs typeface="Arial" charset="0"/>
            </a:endParaRPr>
          </a:p>
          <a:p>
            <a:pPr algn="ctr">
              <a:buFont typeface="Wingdings 2" pitchFamily="18" charset="2"/>
              <a:buNone/>
            </a:pPr>
            <a:endParaRPr lang="en-US" sz="3200" b="1">
              <a:cs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checkerboard(across)">
                                      <p:cBhvr>
                                        <p:cTn id="7" dur="5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4">
                                            <p:txEl>
                                              <p:pRg st="0" end="0"/>
                                            </p:txEl>
                                          </p:spTgt>
                                        </p:tgtEl>
                                        <p:attrNameLst>
                                          <p:attrName>style.visibility</p:attrName>
                                        </p:attrNameLst>
                                      </p:cBhvr>
                                      <p:to>
                                        <p:strVal val="visible"/>
                                      </p:to>
                                    </p:set>
                                    <p:anim calcmode="lin" valueType="num">
                                      <p:cBhvr additive="base">
                                        <p:cTn id="12" dur="500" fill="hold"/>
                                        <p:tgtEl>
                                          <p:spTgt spid="205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0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4">
                                            <p:txEl>
                                              <p:pRg st="1" end="1"/>
                                            </p:txEl>
                                          </p:spTgt>
                                        </p:tgtEl>
                                        <p:attrNameLst>
                                          <p:attrName>style.visibility</p:attrName>
                                        </p:attrNameLst>
                                      </p:cBhvr>
                                      <p:to>
                                        <p:strVal val="visible"/>
                                      </p:to>
                                    </p:set>
                                    <p:anim calcmode="lin" valueType="num">
                                      <p:cBhvr additive="base">
                                        <p:cTn id="18" dur="500" fill="hold"/>
                                        <p:tgtEl>
                                          <p:spTgt spid="205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0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054">
                                            <p:txEl>
                                              <p:pRg st="2" end="2"/>
                                            </p:txEl>
                                          </p:spTgt>
                                        </p:tgtEl>
                                        <p:attrNameLst>
                                          <p:attrName>style.visibility</p:attrName>
                                        </p:attrNameLst>
                                      </p:cBhvr>
                                      <p:to>
                                        <p:strVal val="visible"/>
                                      </p:to>
                                    </p:set>
                                    <p:anim calcmode="lin" valueType="num">
                                      <p:cBhvr additive="base">
                                        <p:cTn id="24" dur="500" fill="hold"/>
                                        <p:tgtEl>
                                          <p:spTgt spid="205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05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smtClean="0">
                <a:solidFill>
                  <a:srgbClr val="C00000"/>
                </a:solidFill>
                <a:latin typeface="Arial" charset="0"/>
                <a:cs typeface="Arial" charset="0"/>
              </a:rPr>
              <a:t>NHỮNG YÊU CẦU CỦA HỌC PHẦN</a:t>
            </a:r>
          </a:p>
        </p:txBody>
      </p:sp>
      <p:sp>
        <p:nvSpPr>
          <p:cNvPr id="3" name="Content Placeholder 2"/>
          <p:cNvSpPr>
            <a:spLocks noGrp="1"/>
          </p:cNvSpPr>
          <p:nvPr>
            <p:ph idx="1"/>
          </p:nvPr>
        </p:nvSpPr>
        <p:spPr>
          <a:xfrm>
            <a:off x="457200" y="1676400"/>
            <a:ext cx="8229600" cy="4449763"/>
          </a:xfrm>
        </p:spPr>
        <p:txBody>
          <a:bodyPr/>
          <a:lstStyle/>
          <a:p>
            <a:r>
              <a:rPr lang="en-US" smtClean="0">
                <a:latin typeface="Arial" charset="0"/>
                <a:cs typeface="Arial" charset="0"/>
                <a:sym typeface="Wingdings" pitchFamily="2" charset="2"/>
              </a:rPr>
              <a:t>Thái độ làm việc.</a:t>
            </a:r>
          </a:p>
          <a:p>
            <a:r>
              <a:rPr lang="en-US" smtClean="0">
                <a:latin typeface="Arial" charset="0"/>
                <a:cs typeface="Arial" charset="0"/>
                <a:sym typeface="Wingdings" pitchFamily="2" charset="2"/>
              </a:rPr>
              <a:t>Giờ giấc làm việc.  </a:t>
            </a:r>
          </a:p>
          <a:p>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smtClean="0">
                <a:solidFill>
                  <a:srgbClr val="7030A0"/>
                </a:solidFill>
                <a:latin typeface="Arial" charset="0"/>
                <a:cs typeface="Arial" charset="0"/>
              </a:rPr>
              <a:t>THÁI ĐỘ LÀM ViỆC</a:t>
            </a:r>
          </a:p>
        </p:txBody>
      </p:sp>
      <p:sp>
        <p:nvSpPr>
          <p:cNvPr id="3" name="Content Placeholder 2"/>
          <p:cNvSpPr>
            <a:spLocks noGrp="1"/>
          </p:cNvSpPr>
          <p:nvPr>
            <p:ph idx="1"/>
          </p:nvPr>
        </p:nvSpPr>
        <p:spPr/>
        <p:txBody>
          <a:bodyPr/>
          <a:lstStyle/>
          <a:p>
            <a:r>
              <a:rPr lang="en-US" smtClean="0">
                <a:latin typeface="Arial" charset="0"/>
                <a:cs typeface="Arial" charset="0"/>
              </a:rPr>
              <a:t>Thực hành thuyết trình</a:t>
            </a:r>
          </a:p>
          <a:p>
            <a:r>
              <a:rPr lang="en-US" smtClean="0">
                <a:latin typeface="Arial" charset="0"/>
                <a:cs typeface="Arial" charset="0"/>
              </a:rPr>
              <a:t>Phát biểu phản biện bài của nhóm khác là 1 điểm cộng</a:t>
            </a:r>
          </a:p>
          <a:p>
            <a:r>
              <a:rPr lang="en-US" smtClean="0">
                <a:latin typeface="Arial" charset="0"/>
                <a:cs typeface="Arial" charset="0"/>
              </a:rPr>
              <a:t>Làm bài tập về nhà: 1 bài là 1 điểm cộng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smtClean="0">
                <a:solidFill>
                  <a:srgbClr val="7030A0"/>
                </a:solidFill>
                <a:latin typeface="Arial" charset="0"/>
                <a:cs typeface="Arial" charset="0"/>
              </a:rPr>
              <a:t>GIỜ GiẤC LÀM ViỆC</a:t>
            </a:r>
          </a:p>
        </p:txBody>
      </p:sp>
      <p:sp>
        <p:nvSpPr>
          <p:cNvPr id="3" name="Content Placeholder 2"/>
          <p:cNvSpPr>
            <a:spLocks noGrp="1"/>
          </p:cNvSpPr>
          <p:nvPr>
            <p:ph idx="1"/>
          </p:nvPr>
        </p:nvSpPr>
        <p:spPr>
          <a:xfrm>
            <a:off x="457200" y="2133600"/>
            <a:ext cx="8534400" cy="3992563"/>
          </a:xfrm>
        </p:spPr>
        <p:txBody>
          <a:bodyPr/>
          <a:lstStyle/>
          <a:p>
            <a:r>
              <a:rPr lang="en-US" smtClean="0">
                <a:latin typeface="Arial" charset="0"/>
                <a:cs typeface="Arial" charset="0"/>
              </a:rPr>
              <a:t>Vắng 30% /tổng số tiết </a:t>
            </a:r>
            <a:r>
              <a:rPr lang="en-US" smtClean="0">
                <a:latin typeface="Arial" charset="0"/>
                <a:cs typeface="Arial" charset="0"/>
                <a:sym typeface="Wingdings" pitchFamily="2" charset="2"/>
              </a:rPr>
              <a:t>cấm thi.</a:t>
            </a:r>
          </a:p>
          <a:p>
            <a:r>
              <a:rPr lang="en-US" smtClean="0">
                <a:latin typeface="Arial" charset="0"/>
                <a:cs typeface="Arial" charset="0"/>
                <a:sym typeface="Wingdings" pitchFamily="2" charset="2"/>
              </a:rPr>
              <a:t>Đi học đúng giờ sẽ được 1 điểm cộng.</a:t>
            </a:r>
          </a:p>
          <a:p>
            <a:r>
              <a:rPr lang="en-US" smtClean="0">
                <a:latin typeface="Arial" charset="0"/>
                <a:cs typeface="Arial" charset="0"/>
                <a:sym typeface="Wingdings" pitchFamily="2" charset="2"/>
              </a:rPr>
              <a:t>Trể 5 phút là 1 điểm trừ, trể 10’ là 2 điểm trừ</a:t>
            </a:r>
          </a:p>
          <a:p>
            <a:r>
              <a:rPr lang="en-US" smtClean="0">
                <a:latin typeface="Arial" charset="0"/>
                <a:cs typeface="Arial" charset="0"/>
                <a:sym typeface="Wingdings" pitchFamily="2" charset="2"/>
              </a:rPr>
              <a:t>Sử dụng điện thoại trong lớp là 1 điểm trừ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sz="3600" dirty="0">
                <a:effectLst/>
                <a:latin typeface="Arial" pitchFamily="34" charset="0"/>
                <a:cs typeface="Arial" pitchFamily="34" charset="0"/>
              </a:rPr>
              <a:t>ỦY BAN NHÂN DÂN </a:t>
            </a:r>
            <a:r>
              <a:rPr lang="en-US" sz="3600" dirty="0" smtClean="0">
                <a:effectLst/>
                <a:latin typeface="Arial" pitchFamily="34" charset="0"/>
                <a:cs typeface="Arial" pitchFamily="34" charset="0"/>
              </a:rPr>
              <a:t>TP.HCM</a:t>
            </a:r>
            <a:br>
              <a:rPr lang="en-US" sz="3600" dirty="0" smtClean="0">
                <a:effectLst/>
                <a:latin typeface="Arial" pitchFamily="34" charset="0"/>
                <a:cs typeface="Arial" pitchFamily="34" charset="0"/>
              </a:rPr>
            </a:br>
            <a:r>
              <a:rPr lang="en-US" sz="3600" b="1" dirty="0">
                <a:effectLst/>
                <a:latin typeface="Arial" pitchFamily="34" charset="0"/>
                <a:cs typeface="Arial" pitchFamily="34" charset="0"/>
              </a:rPr>
              <a:t>TRƯỜNG CAO ĐẲNG KỸ </a:t>
            </a:r>
            <a:r>
              <a:rPr lang="en-US" sz="3600" b="1" dirty="0" smtClean="0">
                <a:effectLst/>
                <a:latin typeface="Arial" pitchFamily="34" charset="0"/>
                <a:cs typeface="Arial" pitchFamily="34" charset="0"/>
              </a:rPr>
              <a:t>THUẬT</a:t>
            </a:r>
            <a:br>
              <a:rPr lang="en-US" sz="3600" b="1" dirty="0" smtClean="0">
                <a:effectLst/>
                <a:latin typeface="Arial" pitchFamily="34" charset="0"/>
                <a:cs typeface="Arial" pitchFamily="34" charset="0"/>
              </a:rPr>
            </a:br>
            <a:r>
              <a:rPr lang="en-US" sz="3600" b="1" dirty="0">
                <a:effectLst/>
                <a:latin typeface="Arial" pitchFamily="34" charset="0"/>
                <a:cs typeface="Arial" pitchFamily="34" charset="0"/>
              </a:rPr>
              <a:t>LÝ TỰ TRỌNG TP.HỒ CHÍ </a:t>
            </a:r>
            <a:r>
              <a:rPr lang="en-US" sz="3600" b="1" dirty="0" smtClean="0">
                <a:effectLst/>
                <a:latin typeface="Arial" pitchFamily="34" charset="0"/>
                <a:cs typeface="Arial" pitchFamily="34" charset="0"/>
              </a:rPr>
              <a:t>MINH</a:t>
            </a:r>
            <a:endParaRPr lang="en-US" sz="3600" dirty="0">
              <a:effectLst/>
              <a:latin typeface="Arial" pitchFamily="34" charset="0"/>
              <a:cs typeface="Arial" pitchFamily="34" charset="0"/>
            </a:endParaRPr>
          </a:p>
        </p:txBody>
      </p:sp>
      <p:sp>
        <p:nvSpPr>
          <p:cNvPr id="3" name="Subtitle 2"/>
          <p:cNvSpPr>
            <a:spLocks noGrp="1"/>
          </p:cNvSpPr>
          <p:nvPr>
            <p:ph type="subTitle" idx="1"/>
          </p:nvPr>
        </p:nvSpPr>
        <p:spPr>
          <a:xfrm>
            <a:off x="1219200" y="4648200"/>
            <a:ext cx="6400800" cy="1752600"/>
          </a:xfrm>
        </p:spPr>
        <p:txBody>
          <a:bodyPr>
            <a:normAutofit/>
          </a:bodyPr>
          <a:lstStyle/>
          <a:p>
            <a:pPr algn="ctr"/>
            <a:r>
              <a:rPr lang="en-US" sz="3600" dirty="0" smtClean="0">
                <a:latin typeface="Arial" pitchFamily="34" charset="0"/>
                <a:cs typeface="Arial" pitchFamily="34" charset="0"/>
              </a:rPr>
              <a:t>KHOA: LÝ LUẬN CHÍNH TRỊ</a:t>
            </a:r>
            <a:br>
              <a:rPr lang="en-US" sz="3600" dirty="0" smtClean="0">
                <a:latin typeface="Arial" pitchFamily="34" charset="0"/>
                <a:cs typeface="Arial" pitchFamily="34" charset="0"/>
              </a:rPr>
            </a:br>
            <a:r>
              <a:rPr lang="en-US" sz="3600" b="1" dirty="0" smtClean="0">
                <a:latin typeface="Arial" pitchFamily="34" charset="0"/>
                <a:cs typeface="Arial" pitchFamily="34" charset="0"/>
              </a:rPr>
              <a:t>TỔ: PHÁP LUẬT</a:t>
            </a:r>
            <a:endParaRPr lang="en-US" sz="36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buNone/>
            </a:pPr>
            <a:r>
              <a:rPr lang="de-DE" sz="4400" b="1" dirty="0" smtClean="0"/>
              <a:t>PHẦN THỨ NHẤT</a:t>
            </a:r>
          </a:p>
          <a:p>
            <a:pPr algn="ctr">
              <a:buNone/>
            </a:pPr>
            <a:r>
              <a:rPr lang="de-DE" sz="4400" b="1" dirty="0" smtClean="0"/>
              <a:t>ĐẠI CƯƠNG VỀ NHÀ NƯỚC </a:t>
            </a:r>
          </a:p>
          <a:p>
            <a:pPr algn="ctr">
              <a:buNone/>
            </a:pPr>
            <a:r>
              <a:rPr lang="de-DE" sz="4400" b="1" dirty="0" smtClean="0"/>
              <a:t>VÀ PHÁP LUẬT</a:t>
            </a:r>
            <a:endParaRPr lang="en-US" sz="4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234" y="152401"/>
            <a:ext cx="8229600" cy="1981200"/>
          </a:xfrm>
        </p:spPr>
        <p:txBody>
          <a:bodyPr>
            <a:normAutofit fontScale="90000"/>
          </a:bodyPr>
          <a:lstStyle/>
          <a:p>
            <a:pPr algn="ctr"/>
            <a:r>
              <a:rPr lang="de-DE" b="1" dirty="0" smtClean="0"/>
              <a:t>Chương 1:</a:t>
            </a:r>
            <a:r>
              <a:rPr lang="en-US" b="1" dirty="0" smtClean="0"/>
              <a:t> </a:t>
            </a:r>
            <a:br>
              <a:rPr lang="en-US" b="1" dirty="0" smtClean="0"/>
            </a:br>
            <a:r>
              <a:rPr lang="en-US" b="1" dirty="0" smtClean="0">
                <a:latin typeface="Arial" pitchFamily="34" charset="0"/>
                <a:cs typeface="Arial" pitchFamily="34" charset="0"/>
              </a:rPr>
              <a:t>NHỮNG KHÁI NIỆM CHUNG VỀ NHÀ NƯỚC</a:t>
            </a:r>
            <a:endParaRPr lang="en-US" dirty="0">
              <a:latin typeface="Arial" pitchFamily="34" charset="0"/>
              <a:cs typeface="Arial" pitchFamily="34" charset="0"/>
            </a:endParaRPr>
          </a:p>
        </p:txBody>
      </p:sp>
      <p:sp>
        <p:nvSpPr>
          <p:cNvPr id="3" name="Subtitle 2"/>
          <p:cNvSpPr>
            <a:spLocks noGrp="1"/>
          </p:cNvSpPr>
          <p:nvPr>
            <p:ph type="subTitle" idx="1"/>
          </p:nvPr>
        </p:nvSpPr>
        <p:spPr>
          <a:xfrm>
            <a:off x="228600" y="2819400"/>
            <a:ext cx="8763000" cy="1752600"/>
          </a:xfrm>
        </p:spPr>
        <p:txBody>
          <a:bodyPr/>
          <a:lstStyle/>
          <a:p>
            <a:pPr algn="l"/>
            <a:r>
              <a:rPr lang="en-US" b="1" dirty="0" smtClean="0">
                <a:latin typeface="Arial" pitchFamily="34" charset="0"/>
                <a:cs typeface="Arial" pitchFamily="34" charset="0"/>
              </a:rPr>
              <a:t>1.1 </a:t>
            </a:r>
            <a:r>
              <a:rPr lang="en-US" b="1" dirty="0" err="1" smtClean="0">
                <a:latin typeface="Arial" pitchFamily="34" charset="0"/>
                <a:cs typeface="Arial" pitchFamily="34" charset="0"/>
              </a:rPr>
              <a:t>Khái</a:t>
            </a:r>
            <a:r>
              <a:rPr lang="en-US" b="1" dirty="0" smtClean="0">
                <a:latin typeface="Arial" pitchFamily="34" charset="0"/>
                <a:cs typeface="Arial" pitchFamily="34" charset="0"/>
              </a:rPr>
              <a:t> </a:t>
            </a:r>
            <a:r>
              <a:rPr lang="en-US" b="1" dirty="0" err="1" smtClean="0">
                <a:latin typeface="Arial" pitchFamily="34" charset="0"/>
                <a:cs typeface="Arial" pitchFamily="34" charset="0"/>
              </a:rPr>
              <a:t>niệm</a:t>
            </a:r>
            <a:r>
              <a:rPr lang="en-US" b="1" dirty="0" smtClean="0">
                <a:latin typeface="Arial" pitchFamily="34" charset="0"/>
                <a:cs typeface="Arial" pitchFamily="34" charset="0"/>
              </a:rPr>
              <a:t> </a:t>
            </a:r>
            <a:r>
              <a:rPr lang="en-US" b="1" dirty="0" err="1" smtClean="0">
                <a:latin typeface="Arial" pitchFamily="34" charset="0"/>
                <a:cs typeface="Arial" pitchFamily="34" charset="0"/>
              </a:rPr>
              <a:t>và</a:t>
            </a:r>
            <a:r>
              <a:rPr lang="en-US" b="1" dirty="0" smtClean="0">
                <a:latin typeface="Arial" pitchFamily="34" charset="0"/>
                <a:cs typeface="Arial" pitchFamily="34" charset="0"/>
              </a:rPr>
              <a:t> </a:t>
            </a:r>
            <a:r>
              <a:rPr lang="en-US" b="1" dirty="0" err="1" smtClean="0">
                <a:latin typeface="Arial" pitchFamily="34" charset="0"/>
                <a:cs typeface="Arial" pitchFamily="34" charset="0"/>
              </a:rPr>
              <a:t>đặc</a:t>
            </a:r>
            <a:r>
              <a:rPr lang="en-US" b="1" dirty="0" smtClean="0">
                <a:latin typeface="Arial" pitchFamily="34" charset="0"/>
                <a:cs typeface="Arial" pitchFamily="34" charset="0"/>
              </a:rPr>
              <a:t> </a:t>
            </a:r>
            <a:r>
              <a:rPr lang="en-US" b="1" dirty="0" err="1" smtClean="0">
                <a:latin typeface="Arial" pitchFamily="34" charset="0"/>
                <a:cs typeface="Arial" pitchFamily="34" charset="0"/>
              </a:rPr>
              <a:t>trưng</a:t>
            </a:r>
            <a:r>
              <a:rPr lang="en-US" b="1" dirty="0" smtClean="0">
                <a:latin typeface="Arial" pitchFamily="34" charset="0"/>
                <a:cs typeface="Arial" pitchFamily="34" charset="0"/>
              </a:rPr>
              <a:t> </a:t>
            </a:r>
            <a:r>
              <a:rPr lang="en-US" b="1" dirty="0" err="1" smtClean="0">
                <a:latin typeface="Arial" pitchFamily="34" charset="0"/>
                <a:cs typeface="Arial" pitchFamily="34" charset="0"/>
              </a:rPr>
              <a:t>của</a:t>
            </a:r>
            <a:r>
              <a:rPr lang="en-US" b="1" dirty="0" smtClean="0">
                <a:latin typeface="Arial" pitchFamily="34" charset="0"/>
                <a:cs typeface="Arial" pitchFamily="34" charset="0"/>
              </a:rPr>
              <a:t> </a:t>
            </a:r>
            <a:r>
              <a:rPr lang="en-US" b="1" dirty="0" err="1" smtClean="0">
                <a:latin typeface="Arial" pitchFamily="34" charset="0"/>
                <a:cs typeface="Arial" pitchFamily="34" charset="0"/>
              </a:rPr>
              <a:t>nhà</a:t>
            </a:r>
            <a:r>
              <a:rPr lang="en-US" b="1" dirty="0" smtClean="0">
                <a:latin typeface="Arial" pitchFamily="34" charset="0"/>
                <a:cs typeface="Arial" pitchFamily="34" charset="0"/>
              </a:rPr>
              <a:t> </a:t>
            </a:r>
            <a:r>
              <a:rPr lang="en-US" b="1" dirty="0" err="1" smtClean="0">
                <a:latin typeface="Arial" pitchFamily="34" charset="0"/>
                <a:cs typeface="Arial" pitchFamily="34" charset="0"/>
              </a:rPr>
              <a:t>nước</a:t>
            </a:r>
            <a:endParaRPr lang="en-US"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53536"/>
            <a:ext cx="8763000" cy="1143000"/>
          </a:xfrm>
        </p:spPr>
        <p:txBody>
          <a:bodyPr>
            <a:noAutofit/>
          </a:bodyPr>
          <a:lstStyle/>
          <a:p>
            <a:pPr algn="ctr"/>
            <a:r>
              <a:rPr lang="en-US" sz="3600" b="1" dirty="0" smtClean="0">
                <a:latin typeface="Arial" pitchFamily="34" charset="0"/>
                <a:cs typeface="Arial" pitchFamily="34" charset="0"/>
              </a:rPr>
              <a:t>1.1.1 </a:t>
            </a:r>
            <a:r>
              <a:rPr lang="en-US" sz="3600" b="1" dirty="0" err="1" smtClean="0">
                <a:latin typeface="Arial" pitchFamily="34" charset="0"/>
                <a:cs typeface="Arial" pitchFamily="34" charset="0"/>
              </a:rPr>
              <a:t>Các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dấu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hiệu</a:t>
            </a:r>
            <a:r>
              <a:rPr lang="en-US" sz="3600" b="1" dirty="0" smtClean="0">
                <a:latin typeface="Arial" pitchFamily="34" charset="0"/>
                <a:cs typeface="Arial" pitchFamily="34" charset="0"/>
              </a:rPr>
              <a:t> </a:t>
            </a:r>
            <a:br>
              <a:rPr lang="en-US" sz="3600" b="1" dirty="0" smtClean="0">
                <a:latin typeface="Arial" pitchFamily="34" charset="0"/>
                <a:cs typeface="Arial" pitchFamily="34" charset="0"/>
              </a:rPr>
            </a:br>
            <a:r>
              <a:rPr lang="en-US" sz="3600" b="1" dirty="0" err="1" smtClean="0">
                <a:latin typeface="Arial" pitchFamily="34" charset="0"/>
                <a:cs typeface="Arial" pitchFamily="34" charset="0"/>
              </a:rPr>
              <a:t>đặc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trưng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của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b="1" dirty="0">
              <a:latin typeface="Arial" pitchFamily="34" charset="0"/>
              <a:cs typeface="Arial" pitchFamily="34" charset="0"/>
            </a:endParaRPr>
          </a:p>
        </p:txBody>
      </p:sp>
      <p:graphicFrame>
        <p:nvGraphicFramePr>
          <p:cNvPr id="5" name="Diagram 4"/>
          <p:cNvGraphicFramePr/>
          <p:nvPr/>
        </p:nvGraphicFramePr>
        <p:xfrm>
          <a:off x="0" y="1981200"/>
          <a:ext cx="9144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itchFamily="34" charset="0"/>
                <a:cs typeface="Arial" pitchFamily="34" charset="0"/>
              </a:rPr>
              <a:t>1.1.2Khái </a:t>
            </a:r>
            <a:r>
              <a:rPr lang="en-US" dirty="0" err="1" smtClean="0">
                <a:latin typeface="Arial" pitchFamily="34" charset="0"/>
                <a:cs typeface="Arial" pitchFamily="34" charset="0"/>
              </a:rPr>
              <a:t>niệm</a:t>
            </a:r>
            <a:r>
              <a:rPr lang="en-US" dirty="0" smtClean="0">
                <a:latin typeface="Arial" pitchFamily="34" charset="0"/>
                <a:cs typeface="Arial" pitchFamily="34" charset="0"/>
              </a:rPr>
              <a:t> </a:t>
            </a:r>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lstStyle/>
          <a:p>
            <a:pPr>
              <a:buNone/>
            </a:pPr>
            <a:r>
              <a:rPr lang="en-US" dirty="0" err="1" smtClean="0"/>
              <a:t>Nhà</a:t>
            </a:r>
            <a:r>
              <a:rPr lang="en-US" dirty="0" smtClean="0"/>
              <a:t> </a:t>
            </a:r>
            <a:r>
              <a:rPr lang="en-US" dirty="0" err="1" smtClean="0"/>
              <a:t>nước</a:t>
            </a:r>
            <a:r>
              <a:rPr lang="en-US" dirty="0" smtClean="0"/>
              <a:t> </a:t>
            </a:r>
            <a:r>
              <a:rPr lang="en-US" dirty="0" err="1" smtClean="0"/>
              <a:t>là</a:t>
            </a:r>
            <a:r>
              <a:rPr lang="en-US" dirty="0" smtClean="0"/>
              <a:t> </a:t>
            </a:r>
            <a:r>
              <a:rPr lang="en-US" dirty="0" err="1" smtClean="0"/>
              <a:t>một</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có</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đặc</a:t>
            </a:r>
            <a:r>
              <a:rPr lang="en-US" dirty="0" smtClean="0"/>
              <a:t> </a:t>
            </a:r>
            <a:r>
              <a:rPr lang="en-US" dirty="0" err="1" smtClean="0"/>
              <a:t>biệt</a:t>
            </a:r>
            <a:r>
              <a:rPr lang="en-US" dirty="0" smtClean="0"/>
              <a:t>, </a:t>
            </a:r>
            <a:r>
              <a:rPr lang="en-US" dirty="0" err="1" smtClean="0"/>
              <a:t>có</a:t>
            </a:r>
            <a:r>
              <a:rPr lang="en-US" dirty="0" smtClean="0"/>
              <a:t> </a:t>
            </a:r>
            <a:r>
              <a:rPr lang="en-US" dirty="0" err="1" smtClean="0"/>
              <a:t>quyền</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cao</a:t>
            </a:r>
            <a:r>
              <a:rPr lang="en-US" dirty="0" smtClean="0"/>
              <a:t> </a:t>
            </a:r>
            <a:r>
              <a:rPr lang="en-US" dirty="0" err="1" smtClean="0"/>
              <a:t>nhất</a:t>
            </a:r>
            <a:r>
              <a:rPr lang="en-US" dirty="0" smtClean="0"/>
              <a:t> </a:t>
            </a:r>
            <a:r>
              <a:rPr lang="en-US" dirty="0" err="1" smtClean="0"/>
              <a:t>trong</a:t>
            </a:r>
            <a:r>
              <a:rPr lang="en-US" dirty="0" smtClean="0"/>
              <a:t> </a:t>
            </a:r>
            <a:r>
              <a:rPr lang="en-US" dirty="0" err="1" smtClean="0"/>
              <a:t>phạm</a:t>
            </a:r>
            <a:r>
              <a:rPr lang="en-US" dirty="0" smtClean="0"/>
              <a:t> vi </a:t>
            </a:r>
            <a:r>
              <a:rPr lang="en-US" dirty="0" err="1" smtClean="0"/>
              <a:t>lãnh</a:t>
            </a:r>
            <a:r>
              <a:rPr lang="en-US" dirty="0" smtClean="0"/>
              <a:t> </a:t>
            </a:r>
            <a:r>
              <a:rPr lang="en-US" dirty="0" err="1" smtClean="0"/>
              <a:t>thổ</a:t>
            </a:r>
            <a:r>
              <a:rPr lang="en-US" dirty="0" smtClean="0"/>
              <a:t>, </a:t>
            </a:r>
            <a:r>
              <a:rPr lang="en-US" dirty="0" err="1" smtClean="0"/>
              <a:t>thưc</a:t>
            </a:r>
            <a:r>
              <a:rPr lang="en-US" dirty="0" smtClean="0"/>
              <a:t> </a:t>
            </a:r>
            <a:r>
              <a:rPr lang="en-US" dirty="0" err="1" smtClean="0"/>
              <a:t>hiện</a:t>
            </a:r>
            <a:r>
              <a:rPr lang="en-US" dirty="0" smtClean="0"/>
              <a:t> </a:t>
            </a:r>
            <a:r>
              <a:rPr lang="en-US" dirty="0" err="1" smtClean="0"/>
              <a:t>việc</a:t>
            </a:r>
            <a:r>
              <a:rPr lang="en-US" dirty="0" smtClean="0"/>
              <a:t> </a:t>
            </a:r>
            <a:r>
              <a:rPr lang="en-US" dirty="0" err="1" smtClean="0"/>
              <a:t>quản</a:t>
            </a:r>
            <a:r>
              <a:rPr lang="en-US" dirty="0" smtClean="0"/>
              <a:t> </a:t>
            </a:r>
            <a:r>
              <a:rPr lang="en-US" dirty="0" err="1" smtClean="0"/>
              <a:t>lý</a:t>
            </a:r>
            <a:r>
              <a:rPr lang="en-US" dirty="0" smtClean="0"/>
              <a:t> </a:t>
            </a:r>
            <a:r>
              <a:rPr lang="en-US" dirty="0" err="1" smtClean="0"/>
              <a:t>xã</a:t>
            </a:r>
            <a:r>
              <a:rPr lang="en-US" dirty="0" smtClean="0"/>
              <a:t> </a:t>
            </a:r>
            <a:r>
              <a:rPr lang="en-US" dirty="0" err="1" smtClean="0"/>
              <a:t>hội</a:t>
            </a:r>
            <a:r>
              <a:rPr lang="en-US" dirty="0" smtClean="0"/>
              <a:t> </a:t>
            </a:r>
            <a:r>
              <a:rPr lang="en-US" dirty="0" err="1" smtClean="0"/>
              <a:t>bằng</a:t>
            </a:r>
            <a:r>
              <a:rPr lang="en-US" dirty="0" smtClean="0"/>
              <a:t> </a:t>
            </a:r>
            <a:r>
              <a:rPr lang="en-US" dirty="0" err="1" smtClean="0"/>
              <a:t>pháp</a:t>
            </a:r>
            <a:r>
              <a:rPr lang="en-US" dirty="0" smtClean="0"/>
              <a:t> </a:t>
            </a:r>
            <a:r>
              <a:rPr lang="en-US" dirty="0" err="1" smtClean="0"/>
              <a:t>luật</a:t>
            </a:r>
            <a:r>
              <a:rPr lang="en-US" dirty="0" smtClean="0"/>
              <a:t> </a:t>
            </a:r>
            <a:r>
              <a:rPr lang="en-US" dirty="0" err="1" smtClean="0"/>
              <a:t>và</a:t>
            </a:r>
            <a:r>
              <a:rPr lang="en-US" dirty="0" smtClean="0"/>
              <a:t> </a:t>
            </a:r>
            <a:r>
              <a:rPr lang="en-US" dirty="0" err="1" smtClean="0"/>
              <a:t>bộ</a:t>
            </a:r>
            <a:r>
              <a:rPr lang="en-US" dirty="0" smtClean="0"/>
              <a:t> </a:t>
            </a:r>
            <a:r>
              <a:rPr lang="en-US" dirty="0" err="1" smtClean="0"/>
              <a:t>máy</a:t>
            </a:r>
            <a:r>
              <a:rPr lang="en-US" dirty="0" smtClean="0"/>
              <a:t> </a:t>
            </a:r>
            <a:r>
              <a:rPr lang="en-US" dirty="0" err="1" smtClean="0"/>
              <a:t>được</a:t>
            </a:r>
            <a:r>
              <a:rPr lang="en-US" dirty="0" smtClean="0"/>
              <a:t> </a:t>
            </a:r>
            <a:r>
              <a:rPr lang="en-US" dirty="0" err="1" smtClean="0"/>
              <a:t>duy</a:t>
            </a:r>
            <a:r>
              <a:rPr lang="en-US" dirty="0" smtClean="0"/>
              <a:t> </a:t>
            </a:r>
            <a:r>
              <a:rPr lang="en-US" dirty="0" err="1" smtClean="0"/>
              <a:t>trì</a:t>
            </a:r>
            <a:r>
              <a:rPr lang="en-US" dirty="0" smtClean="0"/>
              <a:t> </a:t>
            </a:r>
            <a:r>
              <a:rPr lang="en-US" dirty="0" err="1" smtClean="0"/>
              <a:t>bằng</a:t>
            </a:r>
            <a:r>
              <a:rPr lang="en-US" dirty="0" smtClean="0"/>
              <a:t> </a:t>
            </a:r>
            <a:r>
              <a:rPr lang="en-US" dirty="0" err="1" smtClean="0"/>
              <a:t>nguồn</a:t>
            </a:r>
            <a:r>
              <a:rPr lang="en-US" dirty="0" smtClean="0"/>
              <a:t> </a:t>
            </a:r>
            <a:r>
              <a:rPr lang="en-US" dirty="0" err="1" smtClean="0"/>
              <a:t>thuế</a:t>
            </a:r>
            <a:r>
              <a:rPr lang="en-US" dirty="0" smtClean="0"/>
              <a:t> </a:t>
            </a:r>
            <a:r>
              <a:rPr lang="en-US" dirty="0" err="1" smtClean="0"/>
              <a:t>đóng</a:t>
            </a:r>
            <a:r>
              <a:rPr lang="en-US" dirty="0" smtClean="0"/>
              <a:t> </a:t>
            </a:r>
            <a:r>
              <a:rPr lang="en-US" dirty="0" err="1" smtClean="0"/>
              <a:t>góp</a:t>
            </a:r>
            <a:r>
              <a:rPr lang="en-US" dirty="0" smtClean="0"/>
              <a:t> </a:t>
            </a:r>
            <a:r>
              <a:rPr lang="en-US" dirty="0" err="1" smtClean="0"/>
              <a:t>từ</a:t>
            </a:r>
            <a:r>
              <a:rPr lang="en-US" dirty="0" smtClean="0"/>
              <a:t> </a:t>
            </a:r>
            <a:r>
              <a:rPr lang="en-US" dirty="0" err="1" smtClean="0"/>
              <a:t>xã</a:t>
            </a:r>
            <a:r>
              <a:rPr lang="en-US" dirty="0" smtClean="0"/>
              <a:t> </a:t>
            </a:r>
            <a:r>
              <a:rPr lang="en-US" dirty="0" err="1" smtClean="0"/>
              <a:t>hội</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Arial" pitchFamily="34" charset="0"/>
                <a:cs typeface="Arial" pitchFamily="34" charset="0"/>
              </a:rPr>
              <a:t>1.2 </a:t>
            </a:r>
            <a:r>
              <a:rPr lang="en-US" b="1" dirty="0" err="1" smtClean="0">
                <a:latin typeface="Arial" pitchFamily="34" charset="0"/>
                <a:cs typeface="Arial" pitchFamily="34" charset="0"/>
              </a:rPr>
              <a:t>Chức</a:t>
            </a:r>
            <a:r>
              <a:rPr lang="en-US" b="1" dirty="0" smtClean="0">
                <a:latin typeface="Arial" pitchFamily="34" charset="0"/>
                <a:cs typeface="Arial" pitchFamily="34" charset="0"/>
              </a:rPr>
              <a:t> </a:t>
            </a:r>
            <a:r>
              <a:rPr lang="en-US" b="1" dirty="0" err="1" smtClean="0">
                <a:latin typeface="Arial" pitchFamily="34" charset="0"/>
                <a:cs typeface="Arial" pitchFamily="34" charset="0"/>
              </a:rPr>
              <a:t>năng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nhà</a:t>
            </a:r>
            <a:r>
              <a:rPr lang="en-US" b="1" dirty="0" smtClean="0">
                <a:latin typeface="Arial" pitchFamily="34" charset="0"/>
                <a:cs typeface="Arial" pitchFamily="34" charset="0"/>
              </a:rPr>
              <a:t> </a:t>
            </a:r>
            <a:r>
              <a:rPr lang="en-US" b="1" dirty="0" err="1" smtClean="0">
                <a:latin typeface="Arial" pitchFamily="34" charset="0"/>
                <a:cs typeface="Arial" pitchFamily="34" charset="0"/>
              </a:rPr>
              <a:t>nước</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lstStyle/>
          <a:p>
            <a:pPr>
              <a:buNone/>
            </a:pPr>
            <a:r>
              <a:rPr lang="en-US" b="1" dirty="0" smtClean="0">
                <a:latin typeface="Arial" pitchFamily="34" charset="0"/>
                <a:cs typeface="Arial" pitchFamily="34" charset="0"/>
              </a:rPr>
              <a:t>1.2.1 </a:t>
            </a:r>
            <a:r>
              <a:rPr lang="en-US" b="1" dirty="0" err="1" smtClean="0">
                <a:latin typeface="Arial" pitchFamily="34" charset="0"/>
                <a:cs typeface="Arial" pitchFamily="34" charset="0"/>
              </a:rPr>
              <a:t>Khái</a:t>
            </a:r>
            <a:r>
              <a:rPr lang="en-US" b="1" dirty="0" smtClean="0">
                <a:latin typeface="Arial" pitchFamily="34" charset="0"/>
                <a:cs typeface="Arial" pitchFamily="34" charset="0"/>
              </a:rPr>
              <a:t> </a:t>
            </a:r>
            <a:r>
              <a:rPr lang="en-US" b="1" dirty="0" err="1" smtClean="0">
                <a:latin typeface="Arial" pitchFamily="34" charset="0"/>
                <a:cs typeface="Arial" pitchFamily="34" charset="0"/>
              </a:rPr>
              <a:t>niệm</a:t>
            </a:r>
            <a:r>
              <a:rPr lang="en-US" b="1" dirty="0" smtClean="0">
                <a:latin typeface="Arial" pitchFamily="34" charset="0"/>
                <a:cs typeface="Arial" pitchFamily="34" charset="0"/>
              </a:rPr>
              <a:t> </a:t>
            </a:r>
          </a:p>
          <a:p>
            <a:r>
              <a:rPr lang="en-US" dirty="0" err="1" smtClean="0">
                <a:latin typeface="Arial" pitchFamily="34" charset="0"/>
                <a:cs typeface="Arial" pitchFamily="34" charset="0"/>
              </a:rPr>
              <a:t>Chức</a:t>
            </a:r>
            <a:r>
              <a:rPr lang="en-US" dirty="0" smtClean="0">
                <a:latin typeface="Arial" pitchFamily="34" charset="0"/>
                <a:cs typeface="Arial" pitchFamily="34" charset="0"/>
              </a:rPr>
              <a:t> </a:t>
            </a:r>
            <a:r>
              <a:rPr lang="en-US" dirty="0" err="1" smtClean="0">
                <a:latin typeface="Arial" pitchFamily="34" charset="0"/>
                <a:cs typeface="Arial" pitchFamily="34" charset="0"/>
              </a:rPr>
              <a:t>năng</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là</a:t>
            </a:r>
            <a:r>
              <a:rPr lang="en-US" dirty="0" smtClean="0">
                <a:latin typeface="Arial" pitchFamily="34" charset="0"/>
                <a:cs typeface="Arial" pitchFamily="34" charset="0"/>
              </a:rPr>
              <a:t> </a:t>
            </a:r>
            <a:r>
              <a:rPr lang="en-US" dirty="0" err="1" smtClean="0">
                <a:latin typeface="Arial" pitchFamily="34" charset="0"/>
                <a:cs typeface="Arial" pitchFamily="34" charset="0"/>
              </a:rPr>
              <a:t>những</a:t>
            </a:r>
            <a:r>
              <a:rPr lang="en-US" dirty="0" smtClean="0">
                <a:latin typeface="Arial" pitchFamily="34" charset="0"/>
                <a:cs typeface="Arial" pitchFamily="34" charset="0"/>
              </a:rPr>
              <a:t> </a:t>
            </a:r>
            <a:r>
              <a:rPr lang="en-US" dirty="0" err="1" smtClean="0">
                <a:latin typeface="Arial" pitchFamily="34" charset="0"/>
                <a:cs typeface="Arial" pitchFamily="34" charset="0"/>
              </a:rPr>
              <a:t>phương</a:t>
            </a:r>
            <a:r>
              <a:rPr lang="en-US" dirty="0" smtClean="0">
                <a:latin typeface="Arial" pitchFamily="34" charset="0"/>
                <a:cs typeface="Arial" pitchFamily="34" charset="0"/>
              </a:rPr>
              <a:t> </a:t>
            </a:r>
            <a:r>
              <a:rPr lang="en-US" dirty="0" err="1" smtClean="0">
                <a:latin typeface="Arial" pitchFamily="34" charset="0"/>
                <a:cs typeface="Arial" pitchFamily="34" charset="0"/>
              </a:rPr>
              <a:t>diện</a:t>
            </a:r>
            <a:r>
              <a:rPr lang="en-US" dirty="0" smtClean="0">
                <a:latin typeface="Arial" pitchFamily="34" charset="0"/>
                <a:cs typeface="Arial" pitchFamily="34" charset="0"/>
              </a:rPr>
              <a:t> </a:t>
            </a:r>
            <a:r>
              <a:rPr lang="en-US" dirty="0" err="1" smtClean="0">
                <a:latin typeface="Arial" pitchFamily="34" charset="0"/>
                <a:cs typeface="Arial" pitchFamily="34" charset="0"/>
              </a:rPr>
              <a:t>hoạt</a:t>
            </a:r>
            <a:r>
              <a:rPr lang="en-US" dirty="0" smtClean="0">
                <a:latin typeface="Arial" pitchFamily="34" charset="0"/>
                <a:cs typeface="Arial" pitchFamily="34" charset="0"/>
              </a:rPr>
              <a:t> </a:t>
            </a:r>
            <a:r>
              <a:rPr lang="en-US" dirty="0" err="1" smtClean="0">
                <a:latin typeface="Arial" pitchFamily="34" charset="0"/>
                <a:cs typeface="Arial" pitchFamily="34" charset="0"/>
              </a:rPr>
              <a:t>động</a:t>
            </a:r>
            <a:r>
              <a:rPr lang="en-US" dirty="0" smtClean="0">
                <a:latin typeface="Arial" pitchFamily="34" charset="0"/>
                <a:cs typeface="Arial" pitchFamily="34" charset="0"/>
              </a:rPr>
              <a:t> </a:t>
            </a:r>
            <a:r>
              <a:rPr lang="en-US" dirty="0" err="1" smtClean="0">
                <a:latin typeface="Arial" pitchFamily="34" charset="0"/>
                <a:cs typeface="Arial" pitchFamily="34" charset="0"/>
              </a:rPr>
              <a:t>cơ</a:t>
            </a:r>
            <a:r>
              <a:rPr lang="en-US" dirty="0" smtClean="0">
                <a:latin typeface="Arial" pitchFamily="34" charset="0"/>
                <a:cs typeface="Arial" pitchFamily="34" charset="0"/>
              </a:rPr>
              <a:t> </a:t>
            </a:r>
            <a:r>
              <a:rPr lang="en-US" dirty="0" err="1" smtClean="0">
                <a:latin typeface="Arial" pitchFamily="34" charset="0"/>
                <a:cs typeface="Arial" pitchFamily="34" charset="0"/>
              </a:rPr>
              <a:t>bản</a:t>
            </a:r>
            <a:r>
              <a:rPr lang="en-US" dirty="0" smtClean="0">
                <a:latin typeface="Arial" pitchFamily="34" charset="0"/>
                <a:cs typeface="Arial" pitchFamily="34" charset="0"/>
              </a:rPr>
              <a:t> </a:t>
            </a:r>
            <a:r>
              <a:rPr lang="en-US" dirty="0" err="1" smtClean="0">
                <a:latin typeface="Arial" pitchFamily="34" charset="0"/>
                <a:cs typeface="Arial" pitchFamily="34" charset="0"/>
              </a:rPr>
              <a:t>có</a:t>
            </a:r>
            <a:r>
              <a:rPr lang="en-US" dirty="0" smtClean="0">
                <a:latin typeface="Arial" pitchFamily="34" charset="0"/>
                <a:cs typeface="Arial" pitchFamily="34" charset="0"/>
              </a:rPr>
              <a:t> </a:t>
            </a:r>
            <a:r>
              <a:rPr lang="en-US" dirty="0" err="1" smtClean="0">
                <a:latin typeface="Arial" pitchFamily="34" charset="0"/>
                <a:cs typeface="Arial" pitchFamily="34" charset="0"/>
              </a:rPr>
              <a:t>tính</a:t>
            </a:r>
            <a:r>
              <a:rPr lang="en-US" dirty="0" smtClean="0">
                <a:latin typeface="Arial" pitchFamily="34" charset="0"/>
                <a:cs typeface="Arial" pitchFamily="34" charset="0"/>
              </a:rPr>
              <a:t> </a:t>
            </a:r>
            <a:r>
              <a:rPr lang="en-US" dirty="0" err="1" smtClean="0">
                <a:latin typeface="Arial" pitchFamily="34" charset="0"/>
                <a:cs typeface="Arial" pitchFamily="34" charset="0"/>
              </a:rPr>
              <a:t>định</a:t>
            </a:r>
            <a:r>
              <a:rPr lang="en-US" dirty="0" smtClean="0">
                <a:latin typeface="Arial" pitchFamily="34" charset="0"/>
                <a:cs typeface="Arial" pitchFamily="34" charset="0"/>
              </a:rPr>
              <a:t> </a:t>
            </a:r>
            <a:r>
              <a:rPr lang="en-US" dirty="0" err="1" smtClean="0">
                <a:latin typeface="Arial" pitchFamily="34" charset="0"/>
                <a:cs typeface="Arial" pitchFamily="34" charset="0"/>
              </a:rPr>
              <a:t>hướng</a:t>
            </a:r>
            <a:r>
              <a:rPr lang="en-US" dirty="0" smtClean="0">
                <a:latin typeface="Arial" pitchFamily="34" charset="0"/>
                <a:cs typeface="Arial" pitchFamily="34" charset="0"/>
              </a:rPr>
              <a:t> </a:t>
            </a:r>
            <a:r>
              <a:rPr lang="en-US" dirty="0" err="1" smtClean="0">
                <a:latin typeface="Arial" pitchFamily="34" charset="0"/>
                <a:cs typeface="Arial" pitchFamily="34" charset="0"/>
              </a:rPr>
              <a:t>lâu</a:t>
            </a:r>
            <a:r>
              <a:rPr lang="en-US" dirty="0" smtClean="0">
                <a:latin typeface="Arial" pitchFamily="34" charset="0"/>
                <a:cs typeface="Arial" pitchFamily="34" charset="0"/>
              </a:rPr>
              <a:t> </a:t>
            </a:r>
            <a:r>
              <a:rPr lang="en-US" dirty="0" err="1" smtClean="0">
                <a:latin typeface="Arial" pitchFamily="34" charset="0"/>
                <a:cs typeface="Arial" pitchFamily="34" charset="0"/>
              </a:rPr>
              <a:t>dài</a:t>
            </a:r>
            <a:r>
              <a:rPr lang="en-US" dirty="0" smtClean="0">
                <a:latin typeface="Arial" pitchFamily="34" charset="0"/>
                <a:cs typeface="Arial" pitchFamily="34" charset="0"/>
              </a:rPr>
              <a:t>, </a:t>
            </a:r>
            <a:r>
              <a:rPr lang="en-US" dirty="0" err="1" smtClean="0">
                <a:latin typeface="Arial" pitchFamily="34" charset="0"/>
                <a:cs typeface="Arial" pitchFamily="34" charset="0"/>
              </a:rPr>
              <a:t>chủ</a:t>
            </a:r>
            <a:r>
              <a:rPr lang="en-US" dirty="0" smtClean="0">
                <a:latin typeface="Arial" pitchFamily="34" charset="0"/>
                <a:cs typeface="Arial" pitchFamily="34" charset="0"/>
              </a:rPr>
              <a:t> </a:t>
            </a:r>
            <a:r>
              <a:rPr lang="en-US" dirty="0" err="1" smtClean="0">
                <a:latin typeface="Arial" pitchFamily="34" charset="0"/>
                <a:cs typeface="Arial" pitchFamily="34" charset="0"/>
              </a:rPr>
              <a:t>yếu</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phản</a:t>
            </a:r>
            <a:r>
              <a:rPr lang="en-US" dirty="0" smtClean="0">
                <a:latin typeface="Arial" pitchFamily="34" charset="0"/>
                <a:cs typeface="Arial" pitchFamily="34" charset="0"/>
              </a:rPr>
              <a:t> </a:t>
            </a:r>
            <a:r>
              <a:rPr lang="en-US" dirty="0" err="1" smtClean="0">
                <a:latin typeface="Arial" pitchFamily="34" charset="0"/>
                <a:cs typeface="Arial" pitchFamily="34" charset="0"/>
              </a:rPr>
              <a:t>ánh</a:t>
            </a:r>
            <a:r>
              <a:rPr lang="en-US" dirty="0" smtClean="0">
                <a:latin typeface="Arial" pitchFamily="34" charset="0"/>
                <a:cs typeface="Arial" pitchFamily="34" charset="0"/>
              </a:rPr>
              <a:t> </a:t>
            </a:r>
            <a:r>
              <a:rPr lang="en-US" dirty="0" err="1" smtClean="0">
                <a:latin typeface="Arial" pitchFamily="34" charset="0"/>
                <a:cs typeface="Arial" pitchFamily="34" charset="0"/>
              </a:rPr>
              <a:t>bản</a:t>
            </a:r>
            <a:r>
              <a:rPr lang="en-US" dirty="0" smtClean="0">
                <a:latin typeface="Arial" pitchFamily="34" charset="0"/>
                <a:cs typeface="Arial" pitchFamily="34" charset="0"/>
              </a:rPr>
              <a:t> </a:t>
            </a:r>
            <a:r>
              <a:rPr lang="en-US" dirty="0" err="1" smtClean="0">
                <a:latin typeface="Arial" pitchFamily="34" charset="0"/>
                <a:cs typeface="Arial" pitchFamily="34" charset="0"/>
              </a:rPr>
              <a:t>chất</a:t>
            </a:r>
            <a:r>
              <a:rPr lang="en-US" dirty="0" smtClean="0">
                <a:latin typeface="Arial" pitchFamily="34" charset="0"/>
                <a:cs typeface="Arial" pitchFamily="34" charset="0"/>
              </a:rPr>
              <a:t> </a:t>
            </a:r>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được</a:t>
            </a:r>
            <a:r>
              <a:rPr lang="en-US" dirty="0" smtClean="0">
                <a:latin typeface="Arial" pitchFamily="34" charset="0"/>
                <a:cs typeface="Arial" pitchFamily="34" charset="0"/>
              </a:rPr>
              <a:t> </a:t>
            </a:r>
            <a:r>
              <a:rPr lang="en-US" dirty="0" err="1" smtClean="0">
                <a:latin typeface="Arial" pitchFamily="34" charset="0"/>
                <a:cs typeface="Arial" pitchFamily="34" charset="0"/>
              </a:rPr>
              <a:t>xác</a:t>
            </a:r>
            <a:r>
              <a:rPr lang="en-US" dirty="0" smtClean="0">
                <a:latin typeface="Arial" pitchFamily="34" charset="0"/>
                <a:cs typeface="Arial" pitchFamily="34" charset="0"/>
              </a:rPr>
              <a:t> </a:t>
            </a:r>
            <a:r>
              <a:rPr lang="en-US" dirty="0" err="1" smtClean="0">
                <a:latin typeface="Arial" pitchFamily="34" charset="0"/>
                <a:cs typeface="Arial" pitchFamily="34" charset="0"/>
              </a:rPr>
              <a:t>định</a:t>
            </a:r>
            <a:r>
              <a:rPr lang="en-US" dirty="0" smtClean="0">
                <a:latin typeface="Arial" pitchFamily="34" charset="0"/>
                <a:cs typeface="Arial" pitchFamily="34" charset="0"/>
              </a:rPr>
              <a:t> </a:t>
            </a:r>
            <a:r>
              <a:rPr lang="en-US" dirty="0" err="1" smtClean="0">
                <a:latin typeface="Arial" pitchFamily="34" charset="0"/>
                <a:cs typeface="Arial" pitchFamily="34" charset="0"/>
              </a:rPr>
              <a:t>tuỳ</a:t>
            </a:r>
            <a:r>
              <a:rPr lang="en-US" dirty="0" smtClean="0">
                <a:latin typeface="Arial" pitchFamily="34" charset="0"/>
                <a:cs typeface="Arial" pitchFamily="34" charset="0"/>
              </a:rPr>
              <a:t> </a:t>
            </a:r>
            <a:r>
              <a:rPr lang="en-US" dirty="0" err="1" smtClean="0">
                <a:latin typeface="Arial" pitchFamily="34" charset="0"/>
                <a:cs typeface="Arial" pitchFamily="34" charset="0"/>
              </a:rPr>
              <a:t>thuộc</a:t>
            </a:r>
            <a:r>
              <a:rPr lang="en-US" dirty="0" smtClean="0">
                <a:latin typeface="Arial" pitchFamily="34" charset="0"/>
                <a:cs typeface="Arial" pitchFamily="34" charset="0"/>
              </a:rPr>
              <a:t> </a:t>
            </a:r>
            <a:r>
              <a:rPr lang="en-US" dirty="0" err="1" smtClean="0">
                <a:latin typeface="Arial" pitchFamily="34" charset="0"/>
                <a:cs typeface="Arial" pitchFamily="34" charset="0"/>
              </a:rPr>
              <a:t>vào</a:t>
            </a:r>
            <a:r>
              <a:rPr lang="en-US" dirty="0" smtClean="0">
                <a:latin typeface="Arial" pitchFamily="34" charset="0"/>
                <a:cs typeface="Arial" pitchFamily="34" charset="0"/>
              </a:rPr>
              <a:t> </a:t>
            </a:r>
            <a:r>
              <a:rPr lang="en-US" dirty="0" err="1" smtClean="0">
                <a:latin typeface="Arial" pitchFamily="34" charset="0"/>
                <a:cs typeface="Arial" pitchFamily="34" charset="0"/>
              </a:rPr>
              <a:t>đặc</a:t>
            </a:r>
            <a:r>
              <a:rPr lang="en-US" dirty="0" smtClean="0">
                <a:latin typeface="Arial" pitchFamily="34" charset="0"/>
                <a:cs typeface="Arial" pitchFamily="34" charset="0"/>
              </a:rPr>
              <a:t> </a:t>
            </a:r>
            <a:r>
              <a:rPr lang="en-US" dirty="0" err="1" smtClean="0">
                <a:latin typeface="Arial" pitchFamily="34" charset="0"/>
                <a:cs typeface="Arial" pitchFamily="34" charset="0"/>
              </a:rPr>
              <a:t>điểm</a:t>
            </a:r>
            <a:r>
              <a:rPr lang="en-US" dirty="0" smtClean="0">
                <a:latin typeface="Arial" pitchFamily="34" charset="0"/>
                <a:cs typeface="Arial" pitchFamily="34" charset="0"/>
              </a:rPr>
              <a:t>, </a:t>
            </a:r>
            <a:r>
              <a:rPr lang="en-US" dirty="0" err="1" smtClean="0">
                <a:latin typeface="Arial" pitchFamily="34" charset="0"/>
                <a:cs typeface="Arial" pitchFamily="34" charset="0"/>
              </a:rPr>
              <a:t>tình</a:t>
            </a:r>
            <a:r>
              <a:rPr lang="en-US" dirty="0" smtClean="0">
                <a:latin typeface="Arial" pitchFamily="34" charset="0"/>
                <a:cs typeface="Arial" pitchFamily="34" charset="0"/>
              </a:rPr>
              <a:t> </a:t>
            </a:r>
            <a:r>
              <a:rPr lang="en-US" dirty="0" err="1" smtClean="0">
                <a:latin typeface="Arial" pitchFamily="34" charset="0"/>
                <a:cs typeface="Arial" pitchFamily="34" charset="0"/>
              </a:rPr>
              <a:t>hình</a:t>
            </a:r>
            <a:r>
              <a:rPr lang="en-US" dirty="0" smtClean="0">
                <a:latin typeface="Arial" pitchFamily="34" charset="0"/>
                <a:cs typeface="Arial" pitchFamily="34" charset="0"/>
              </a:rPr>
              <a:t> </a:t>
            </a:r>
            <a:r>
              <a:rPr lang="en-US" dirty="0" err="1" smtClean="0">
                <a:latin typeface="Arial" pitchFamily="34" charset="0"/>
                <a:cs typeface="Arial" pitchFamily="34" charset="0"/>
              </a:rPr>
              <a:t>trong</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và</a:t>
            </a:r>
            <a:r>
              <a:rPr lang="en-US" dirty="0" smtClean="0">
                <a:latin typeface="Arial" pitchFamily="34" charset="0"/>
                <a:cs typeface="Arial" pitchFamily="34" charset="0"/>
              </a:rPr>
              <a:t> </a:t>
            </a:r>
            <a:r>
              <a:rPr lang="en-US" dirty="0" err="1" smtClean="0">
                <a:latin typeface="Arial" pitchFamily="34" charset="0"/>
                <a:cs typeface="Arial" pitchFamily="34" charset="0"/>
              </a:rPr>
              <a:t>quốc</a:t>
            </a:r>
            <a:r>
              <a:rPr lang="en-US" dirty="0" smtClean="0">
                <a:latin typeface="Arial" pitchFamily="34" charset="0"/>
                <a:cs typeface="Arial" pitchFamily="34" charset="0"/>
              </a:rPr>
              <a:t> </a:t>
            </a:r>
            <a:r>
              <a:rPr lang="en-US" dirty="0" err="1" smtClean="0">
                <a:latin typeface="Arial" pitchFamily="34" charset="0"/>
                <a:cs typeface="Arial" pitchFamily="34" charset="0"/>
              </a:rPr>
              <a:t>tế</a:t>
            </a:r>
            <a:r>
              <a:rPr lang="en-US" dirty="0" smtClean="0">
                <a:latin typeface="Arial" pitchFamily="34" charset="0"/>
                <a:cs typeface="Arial" pitchFamily="34" charset="0"/>
              </a:rPr>
              <a:t>, </a:t>
            </a:r>
            <a:r>
              <a:rPr lang="en-US" dirty="0" err="1" smtClean="0">
                <a:latin typeface="Arial" pitchFamily="34" charset="0"/>
                <a:cs typeface="Arial" pitchFamily="34" charset="0"/>
              </a:rPr>
              <a:t>nhằm</a:t>
            </a:r>
            <a:r>
              <a:rPr lang="en-US" dirty="0" smtClean="0">
                <a:latin typeface="Arial" pitchFamily="34" charset="0"/>
                <a:cs typeface="Arial" pitchFamily="34" charset="0"/>
              </a:rPr>
              <a:t> </a:t>
            </a:r>
            <a:r>
              <a:rPr lang="en-US" dirty="0" err="1" smtClean="0">
                <a:latin typeface="Arial" pitchFamily="34" charset="0"/>
                <a:cs typeface="Arial" pitchFamily="34" charset="0"/>
              </a:rPr>
              <a:t>thực</a:t>
            </a:r>
            <a:r>
              <a:rPr lang="en-US" dirty="0" smtClean="0">
                <a:latin typeface="Arial" pitchFamily="34" charset="0"/>
                <a:cs typeface="Arial" pitchFamily="34" charset="0"/>
              </a:rPr>
              <a:t> </a:t>
            </a:r>
            <a:r>
              <a:rPr lang="en-US" dirty="0" err="1" smtClean="0">
                <a:latin typeface="Arial" pitchFamily="34" charset="0"/>
                <a:cs typeface="Arial" pitchFamily="34" charset="0"/>
              </a:rPr>
              <a:t>hiện</a:t>
            </a:r>
            <a:r>
              <a:rPr lang="en-US" dirty="0" smtClean="0">
                <a:latin typeface="Arial" pitchFamily="34" charset="0"/>
                <a:cs typeface="Arial" pitchFamily="34" charset="0"/>
              </a:rPr>
              <a:t> </a:t>
            </a:r>
            <a:r>
              <a:rPr lang="en-US" dirty="0" err="1" smtClean="0">
                <a:latin typeface="Arial" pitchFamily="34" charset="0"/>
                <a:cs typeface="Arial" pitchFamily="34" charset="0"/>
              </a:rPr>
              <a:t>những</a:t>
            </a:r>
            <a:r>
              <a:rPr lang="en-US" dirty="0" smtClean="0">
                <a:latin typeface="Arial" pitchFamily="34" charset="0"/>
                <a:cs typeface="Arial" pitchFamily="34" charset="0"/>
              </a:rPr>
              <a:t> </a:t>
            </a:r>
            <a:r>
              <a:rPr lang="en-US" dirty="0" err="1" smtClean="0">
                <a:latin typeface="Arial" pitchFamily="34" charset="0"/>
                <a:cs typeface="Arial" pitchFamily="34" charset="0"/>
              </a:rPr>
              <a:t>nhiệm</a:t>
            </a:r>
            <a:r>
              <a:rPr lang="en-US" dirty="0" smtClean="0">
                <a:latin typeface="Arial" pitchFamily="34" charset="0"/>
                <a:cs typeface="Arial" pitchFamily="34" charset="0"/>
              </a:rPr>
              <a:t> </a:t>
            </a:r>
            <a:r>
              <a:rPr lang="en-US" dirty="0" err="1" smtClean="0">
                <a:latin typeface="Arial" pitchFamily="34" charset="0"/>
                <a:cs typeface="Arial" pitchFamily="34" charset="0"/>
              </a:rPr>
              <a:t>vụ</a:t>
            </a:r>
            <a:r>
              <a:rPr lang="en-US" dirty="0" smtClean="0">
                <a:latin typeface="Arial" pitchFamily="34" charset="0"/>
                <a:cs typeface="Arial" pitchFamily="34" charset="0"/>
              </a:rPr>
              <a:t> </a:t>
            </a:r>
            <a:r>
              <a:rPr lang="en-US" dirty="0" err="1" smtClean="0">
                <a:latin typeface="Arial" pitchFamily="34" charset="0"/>
                <a:cs typeface="Arial" pitchFamily="34" charset="0"/>
              </a:rPr>
              <a:t>đặt</a:t>
            </a:r>
            <a:r>
              <a:rPr lang="en-US" dirty="0" smtClean="0">
                <a:latin typeface="Arial" pitchFamily="34" charset="0"/>
                <a:cs typeface="Arial" pitchFamily="34" charset="0"/>
              </a:rPr>
              <a:t> </a:t>
            </a:r>
            <a:r>
              <a:rPr lang="en-US" dirty="0" err="1" smtClean="0">
                <a:latin typeface="Arial" pitchFamily="34" charset="0"/>
                <a:cs typeface="Arial" pitchFamily="34" charset="0"/>
              </a:rPr>
              <a:t>ra</a:t>
            </a:r>
            <a:r>
              <a:rPr lang="en-US" dirty="0" smtClean="0">
                <a:latin typeface="Arial" pitchFamily="34" charset="0"/>
                <a:cs typeface="Arial" pitchFamily="34" charset="0"/>
              </a:rPr>
              <a:t> </a:t>
            </a:r>
            <a:r>
              <a:rPr lang="en-US" dirty="0" err="1" smtClean="0">
                <a:latin typeface="Arial" pitchFamily="34" charset="0"/>
                <a:cs typeface="Arial" pitchFamily="34" charset="0"/>
              </a:rPr>
              <a:t>trước</a:t>
            </a:r>
            <a:r>
              <a:rPr lang="en-US" dirty="0" smtClean="0">
                <a:latin typeface="Arial" pitchFamily="34" charset="0"/>
                <a:cs typeface="Arial" pitchFamily="34" charset="0"/>
              </a:rPr>
              <a:t> </a:t>
            </a:r>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smtClean="0">
                <a:latin typeface="Arial" pitchFamily="34" charset="0"/>
                <a:cs typeface="Arial" pitchFamily="34" charset="0"/>
              </a:rPr>
              <a:t>nước</a:t>
            </a:r>
            <a:r>
              <a:rPr lang="en-US" dirty="0" smtClean="0">
                <a:latin typeface="Arial" pitchFamily="34" charset="0"/>
                <a:cs typeface="Arial" pitchFamily="34" charset="0"/>
              </a:rPr>
              <a:t> </a:t>
            </a:r>
            <a:r>
              <a:rPr lang="en-US" dirty="0" err="1" smtClean="0">
                <a:latin typeface="Arial" pitchFamily="34" charset="0"/>
                <a:cs typeface="Arial" pitchFamily="34" charset="0"/>
              </a:rPr>
              <a:t>trong</a:t>
            </a:r>
            <a:r>
              <a:rPr lang="en-US" dirty="0" smtClean="0">
                <a:latin typeface="Arial" pitchFamily="34" charset="0"/>
                <a:cs typeface="Arial" pitchFamily="34" charset="0"/>
              </a:rPr>
              <a:t> </a:t>
            </a:r>
            <a:r>
              <a:rPr lang="en-US" dirty="0" err="1" smtClean="0">
                <a:latin typeface="Arial" pitchFamily="34" charset="0"/>
                <a:cs typeface="Arial" pitchFamily="34" charset="0"/>
              </a:rPr>
              <a:t>từng</a:t>
            </a:r>
            <a:r>
              <a:rPr lang="en-US" dirty="0" smtClean="0">
                <a:latin typeface="Arial" pitchFamily="34" charset="0"/>
                <a:cs typeface="Arial" pitchFamily="34" charset="0"/>
              </a:rPr>
              <a:t> </a:t>
            </a:r>
            <a:r>
              <a:rPr lang="en-US" dirty="0" err="1" smtClean="0">
                <a:latin typeface="Arial" pitchFamily="34" charset="0"/>
                <a:cs typeface="Arial" pitchFamily="34" charset="0"/>
              </a:rPr>
              <a:t>giai</a:t>
            </a:r>
            <a:r>
              <a:rPr lang="en-US" dirty="0" smtClean="0">
                <a:latin typeface="Arial" pitchFamily="34" charset="0"/>
                <a:cs typeface="Arial" pitchFamily="34" charset="0"/>
              </a:rPr>
              <a:t> </a:t>
            </a:r>
            <a:r>
              <a:rPr lang="en-US" dirty="0" err="1" smtClean="0">
                <a:latin typeface="Arial" pitchFamily="34" charset="0"/>
                <a:cs typeface="Arial" pitchFamily="34" charset="0"/>
              </a:rPr>
              <a:t>đoạn</a:t>
            </a:r>
            <a:endParaRPr lang="en-US"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3536"/>
            <a:ext cx="8686800" cy="1143000"/>
          </a:xfrm>
        </p:spPr>
        <p:txBody>
          <a:bodyPr>
            <a:normAutofit fontScale="90000"/>
          </a:bodyPr>
          <a:lstStyle/>
          <a:p>
            <a:pPr algn="ctr"/>
            <a:r>
              <a:rPr lang="en-US" b="1" dirty="0" smtClean="0">
                <a:latin typeface="Arial" pitchFamily="34" charset="0"/>
                <a:cs typeface="Arial" pitchFamily="34" charset="0"/>
              </a:rPr>
              <a:t>1.2.2</a:t>
            </a:r>
            <a:r>
              <a:rPr lang="en-US" b="1" dirty="0" smtClean="0"/>
              <a:t> </a:t>
            </a:r>
            <a:r>
              <a:rPr lang="en-US" sz="4000" b="1" dirty="0" err="1" smtClean="0">
                <a:latin typeface="Arial" pitchFamily="34" charset="0"/>
                <a:cs typeface="Arial" pitchFamily="34" charset="0"/>
              </a:rPr>
              <a:t>Phân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loại</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chức</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năng</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nhà</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nước</a:t>
            </a:r>
            <a:endParaRPr lang="en-US" sz="4000" dirty="0">
              <a:latin typeface="Arial" pitchFamily="34" charset="0"/>
              <a:cs typeface="Arial" pitchFamily="34" charset="0"/>
            </a:endParaRPr>
          </a:p>
        </p:txBody>
      </p:sp>
      <p:graphicFrame>
        <p:nvGraphicFramePr>
          <p:cNvPr id="4" name="Content Placeholder 3"/>
          <p:cNvGraphicFramePr>
            <a:graphicFrameLocks noGrp="1"/>
          </p:cNvGraphicFramePr>
          <p:nvPr>
            <p:ph idx="1"/>
          </p:nvPr>
        </p:nvGraphicFramePr>
        <p:xfrm>
          <a:off x="228600" y="1646238"/>
          <a:ext cx="8458200" cy="4983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mph" presetSubtype="0" grpId="0" nodeType="clickEffect">
                                  <p:stCondLst>
                                    <p:cond delay="0"/>
                                  </p:stCondLst>
                                  <p:childTnLst>
                                    <p:set>
                                      <p:cBhvr override="childStyle">
                                        <p:cTn id="6" dur="indefinite"/>
                                        <p:tgtEl>
                                          <p:spTgt spid="2"/>
                                        </p:tgtEl>
                                        <p:attrNameLst>
                                          <p:attrName>style.fontFamily</p:attrName>
                                        </p:attrNameLst>
                                      </p:cBhvr>
                                      <p:to>
                                        <p:strVal val="Times New Roman"/>
                                      </p:to>
                                    </p:set>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itchFamily="34" charset="0"/>
                <a:cs typeface="Arial" pitchFamily="34" charset="0"/>
              </a:rPr>
              <a:t>1.2.2 </a:t>
            </a:r>
            <a:r>
              <a:rPr lang="en-US" sz="3600" b="1" dirty="0" err="1" smtClean="0">
                <a:latin typeface="Arial" pitchFamily="34" charset="0"/>
                <a:cs typeface="Arial" pitchFamily="34" charset="0"/>
              </a:rPr>
              <a:t>Phân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loại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latin typeface="Arial" pitchFamily="34" charset="0"/>
              <a:cs typeface="Arial" pitchFamily="34" charset="0"/>
            </a:endParaRPr>
          </a:p>
        </p:txBody>
      </p:sp>
      <p:graphicFrame>
        <p:nvGraphicFramePr>
          <p:cNvPr id="5" name="Diagram 4"/>
          <p:cNvGraphicFramePr/>
          <p:nvPr/>
        </p:nvGraphicFramePr>
        <p:xfrm>
          <a:off x="304800" y="2057400"/>
          <a:ext cx="8610600" cy="452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4)">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856488"/>
          </a:xfrm>
        </p:spPr>
        <p:txBody>
          <a:bodyPr>
            <a:normAutofit/>
          </a:bodyPr>
          <a:lstStyle/>
          <a:p>
            <a:r>
              <a:rPr lang="en-US" sz="3600" b="1" dirty="0" smtClean="0">
                <a:latin typeface="Arial" pitchFamily="34" charset="0"/>
                <a:cs typeface="Arial" pitchFamily="34" charset="0"/>
              </a:rPr>
              <a:t>1.2.2 </a:t>
            </a:r>
            <a:r>
              <a:rPr lang="en-US" sz="3600" b="1" dirty="0" err="1" smtClean="0">
                <a:latin typeface="Arial" pitchFamily="34" charset="0"/>
                <a:cs typeface="Arial" pitchFamily="34" charset="0"/>
              </a:rPr>
              <a:t>Phân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loại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p>
        </p:txBody>
      </p:sp>
      <p:graphicFrame>
        <p:nvGraphicFramePr>
          <p:cNvPr id="5" name="Diagram 4"/>
          <p:cNvGraphicFramePr/>
          <p:nvPr/>
        </p:nvGraphicFramePr>
        <p:xfrm>
          <a:off x="152400" y="1549400"/>
          <a:ext cx="87630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latin typeface="Arial" pitchFamily="34" charset="0"/>
                <a:cs typeface="Arial" pitchFamily="34" charset="0"/>
              </a:rPr>
              <a:t>1.2.2 </a:t>
            </a:r>
            <a:r>
              <a:rPr lang="en-US" sz="3600" b="1" dirty="0" err="1" smtClean="0">
                <a:latin typeface="Arial" pitchFamily="34" charset="0"/>
                <a:cs typeface="Arial" pitchFamily="34" charset="0"/>
              </a:rPr>
              <a:t>Phân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loại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năng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p>
        </p:txBody>
      </p:sp>
      <p:graphicFrame>
        <p:nvGraphicFramePr>
          <p:cNvPr id="4" name="Diagram 3"/>
          <p:cNvGraphicFramePr/>
          <p:nvPr/>
        </p:nvGraphicFramePr>
        <p:xfrm>
          <a:off x="228600" y="1828800"/>
          <a:ext cx="89154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algn="ctr"/>
            <a:r>
              <a:rPr lang="en-US" sz="3600" b="1" dirty="0" smtClean="0">
                <a:latin typeface="Arial" pitchFamily="34" charset="0"/>
                <a:cs typeface="Arial" pitchFamily="34" charset="0"/>
              </a:rPr>
              <a:t>1.3 </a:t>
            </a:r>
            <a:r>
              <a:rPr lang="en-US" sz="3600" b="1" dirty="0" err="1" smtClean="0">
                <a:latin typeface="Arial" pitchFamily="34" charset="0"/>
                <a:cs typeface="Arial" pitchFamily="34" charset="0"/>
              </a:rPr>
              <a:t>Hình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máy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latin typeface="Arial" pitchFamily="34" charset="0"/>
              <a:cs typeface="Arial" pitchFamily="34" charset="0"/>
            </a:endParaRPr>
          </a:p>
        </p:txBody>
      </p:sp>
      <p:sp>
        <p:nvSpPr>
          <p:cNvPr id="3" name="Content Placeholder 2"/>
          <p:cNvSpPr>
            <a:spLocks noGrp="1"/>
          </p:cNvSpPr>
          <p:nvPr>
            <p:ph idx="1"/>
          </p:nvPr>
        </p:nvSpPr>
        <p:spPr>
          <a:xfrm>
            <a:off x="381000" y="1600200"/>
            <a:ext cx="8229600" cy="4389120"/>
          </a:xfrm>
        </p:spPr>
        <p:txBody>
          <a:bodyPr/>
          <a:lstStyle/>
          <a:p>
            <a:pPr>
              <a:buNone/>
            </a:pPr>
            <a:r>
              <a:rPr lang="en-US" dirty="0" smtClean="0"/>
              <a:t>1.3.1 </a:t>
            </a:r>
            <a:r>
              <a:rPr lang="en-US" b="1" dirty="0" err="1" smtClean="0">
                <a:latin typeface="Arial" pitchFamily="34" charset="0"/>
                <a:cs typeface="Arial" pitchFamily="34" charset="0"/>
              </a:rPr>
              <a:t>Hình</a:t>
            </a:r>
            <a:r>
              <a:rPr lang="en-US" b="1" dirty="0" smtClean="0">
                <a:latin typeface="Arial" pitchFamily="34" charset="0"/>
                <a:cs typeface="Arial" pitchFamily="34" charset="0"/>
              </a:rPr>
              <a:t> </a:t>
            </a:r>
            <a:r>
              <a:rPr lang="en-US" b="1" dirty="0" err="1" smtClean="0">
                <a:latin typeface="Arial" pitchFamily="34" charset="0"/>
                <a:cs typeface="Arial" pitchFamily="34" charset="0"/>
              </a:rPr>
              <a:t>thức</a:t>
            </a:r>
            <a:r>
              <a:rPr lang="en-US" b="1" dirty="0" smtClean="0">
                <a:latin typeface="Arial" pitchFamily="34" charset="0"/>
                <a:cs typeface="Arial" pitchFamily="34" charset="0"/>
              </a:rPr>
              <a:t> </a:t>
            </a:r>
            <a:r>
              <a:rPr lang="en-US" b="1" dirty="0" err="1" smtClean="0">
                <a:latin typeface="Arial" pitchFamily="34" charset="0"/>
                <a:cs typeface="Arial" pitchFamily="34" charset="0"/>
              </a:rPr>
              <a:t>nhà</a:t>
            </a:r>
            <a:r>
              <a:rPr lang="en-US" b="1" dirty="0" smtClean="0">
                <a:latin typeface="Arial" pitchFamily="34" charset="0"/>
                <a:cs typeface="Arial" pitchFamily="34" charset="0"/>
              </a:rPr>
              <a:t> </a:t>
            </a:r>
            <a:r>
              <a:rPr lang="en-US" b="1" dirty="0" err="1" smtClean="0">
                <a:latin typeface="Arial" pitchFamily="34" charset="0"/>
                <a:cs typeface="Arial" pitchFamily="34" charset="0"/>
              </a:rPr>
              <a:t>nước</a:t>
            </a:r>
            <a:endParaRPr lang="en-US" b="1" dirty="0" smtClean="0">
              <a:latin typeface="Arial" pitchFamily="34" charset="0"/>
              <a:cs typeface="Arial" pitchFamily="34" charset="0"/>
            </a:endParaRPr>
          </a:p>
          <a:p>
            <a:pPr>
              <a:buNone/>
            </a:pPr>
            <a:r>
              <a:rPr lang="en-US" dirty="0" err="1" smtClean="0"/>
              <a:t>Khái</a:t>
            </a:r>
            <a:r>
              <a:rPr lang="en-US" dirty="0" smtClean="0"/>
              <a:t> </a:t>
            </a:r>
            <a:r>
              <a:rPr lang="en-US" dirty="0" err="1" smtClean="0"/>
              <a:t>niệm</a:t>
            </a:r>
            <a:r>
              <a:rPr lang="en-US" dirty="0" smtClean="0"/>
              <a:t> </a:t>
            </a:r>
            <a:r>
              <a:rPr lang="en-US" dirty="0" err="1" smtClean="0"/>
              <a:t>hình</a:t>
            </a:r>
            <a:r>
              <a:rPr lang="en-US" dirty="0" smtClean="0"/>
              <a:t> </a:t>
            </a:r>
            <a:r>
              <a:rPr lang="en-US" dirty="0" err="1" smtClean="0"/>
              <a:t>thức</a:t>
            </a:r>
            <a:r>
              <a:rPr lang="en-US" dirty="0" smtClean="0"/>
              <a:t> </a:t>
            </a:r>
            <a:r>
              <a:rPr lang="en-US" dirty="0" err="1" smtClean="0"/>
              <a:t>nhà</a:t>
            </a:r>
            <a:r>
              <a:rPr lang="en-US" dirty="0" smtClean="0"/>
              <a:t> </a:t>
            </a:r>
            <a:r>
              <a:rPr lang="en-US" dirty="0" err="1" smtClean="0"/>
              <a:t>nước</a:t>
            </a:r>
            <a:endParaRPr lang="en-US" dirty="0" smtClean="0"/>
          </a:p>
          <a:p>
            <a:pPr>
              <a:buNone/>
            </a:pPr>
            <a:endParaRPr lang="en-US" dirty="0"/>
          </a:p>
        </p:txBody>
      </p:sp>
      <p:graphicFrame>
        <p:nvGraphicFramePr>
          <p:cNvPr id="4" name="Diagram 3"/>
          <p:cNvGraphicFramePr/>
          <p:nvPr/>
        </p:nvGraphicFramePr>
        <p:xfrm>
          <a:off x="152400" y="2590800"/>
          <a:ext cx="8763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1"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2" dur="1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4)">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latin typeface="Arial" pitchFamily="34" charset="0"/>
                <a:cs typeface="Arial" pitchFamily="34" charset="0"/>
              </a:rPr>
              <a:t>b. </a:t>
            </a:r>
            <a:r>
              <a:rPr lang="en-US" sz="3600" b="1" dirty="0" err="1" smtClean="0">
                <a:latin typeface="Arial" pitchFamily="34" charset="0"/>
                <a:cs typeface="Arial" pitchFamily="34" charset="0"/>
              </a:rPr>
              <a:t>Hình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chính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thể</a:t>
            </a:r>
            <a:endParaRPr lang="en-US" sz="3600" dirty="0">
              <a:latin typeface="Arial" pitchFamily="34" charset="0"/>
              <a:cs typeface="Arial" pitchFamily="34" charset="0"/>
            </a:endParaRPr>
          </a:p>
        </p:txBody>
      </p:sp>
      <p:sp>
        <p:nvSpPr>
          <p:cNvPr id="3" name="Content Placeholder 2"/>
          <p:cNvSpPr>
            <a:spLocks noGrp="1"/>
          </p:cNvSpPr>
          <p:nvPr>
            <p:ph idx="1"/>
          </p:nvPr>
        </p:nvSpPr>
        <p:spPr/>
        <p:txBody>
          <a:bodyPr/>
          <a:lstStyle/>
          <a:p>
            <a:r>
              <a:rPr lang="en-US" dirty="0" smtClean="0"/>
              <a:t>KN: </a:t>
            </a:r>
            <a:r>
              <a:rPr lang="en-US" dirty="0" err="1" smtClean="0"/>
              <a:t>là</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và</a:t>
            </a:r>
            <a:r>
              <a:rPr lang="en-US" dirty="0" smtClean="0"/>
              <a:t> </a:t>
            </a:r>
            <a:r>
              <a:rPr lang="en-US" dirty="0" err="1" smtClean="0"/>
              <a:t>vận</a:t>
            </a:r>
            <a:r>
              <a:rPr lang="en-US" dirty="0" smtClean="0"/>
              <a:t> </a:t>
            </a:r>
            <a:r>
              <a:rPr lang="en-US" dirty="0" err="1" smtClean="0"/>
              <a:t>hành</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r>
              <a:rPr lang="en-US" dirty="0" smtClean="0"/>
              <a:t> ở </a:t>
            </a:r>
            <a:r>
              <a:rPr lang="en-US" dirty="0" err="1" smtClean="0"/>
              <a:t>trung</a:t>
            </a:r>
            <a:r>
              <a:rPr lang="en-US" dirty="0" smtClean="0"/>
              <a:t> </a:t>
            </a:r>
            <a:r>
              <a:rPr lang="en-US" dirty="0" err="1" smtClean="0"/>
              <a:t>ương</a:t>
            </a:r>
            <a:r>
              <a:rPr lang="en-US" dirty="0" smtClean="0"/>
              <a:t> </a:t>
            </a:r>
            <a:r>
              <a:rPr lang="en-US" dirty="0" err="1" smtClean="0"/>
              <a:t>gồm</a:t>
            </a:r>
            <a:r>
              <a:rPr lang="en-US" dirty="0" smtClean="0"/>
              <a:t>:</a:t>
            </a:r>
          </a:p>
          <a:p>
            <a:r>
              <a:rPr lang="en-US" dirty="0" err="1" smtClean="0"/>
              <a:t>Thứ</a:t>
            </a:r>
            <a:r>
              <a:rPr lang="en-US" dirty="0" smtClean="0"/>
              <a:t> </a:t>
            </a:r>
            <a:r>
              <a:rPr lang="en-US" dirty="0" err="1" smtClean="0"/>
              <a:t>nhất</a:t>
            </a:r>
            <a:r>
              <a:rPr lang="en-US" dirty="0" smtClean="0"/>
              <a:t>: </a:t>
            </a:r>
            <a:r>
              <a:rPr lang="en-US" dirty="0" err="1" smtClean="0"/>
              <a:t>Cách</a:t>
            </a:r>
            <a:r>
              <a:rPr lang="en-US" dirty="0" smtClean="0"/>
              <a:t> </a:t>
            </a:r>
            <a:r>
              <a:rPr lang="en-US" dirty="0" err="1" smtClean="0"/>
              <a:t>thức</a:t>
            </a:r>
            <a:r>
              <a:rPr lang="en-US" dirty="0" smtClean="0"/>
              <a:t>, </a:t>
            </a:r>
            <a:r>
              <a:rPr lang="en-US" dirty="0" err="1" smtClean="0"/>
              <a:t>trình</a:t>
            </a:r>
            <a:r>
              <a:rPr lang="en-US" dirty="0" smtClean="0"/>
              <a:t> </a:t>
            </a:r>
            <a:r>
              <a:rPr lang="en-US" dirty="0" err="1" smtClean="0"/>
              <a:t>tự</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trung</a:t>
            </a:r>
            <a:r>
              <a:rPr lang="en-US" dirty="0" smtClean="0"/>
              <a:t> </a:t>
            </a:r>
            <a:r>
              <a:rPr lang="en-US" dirty="0" err="1" smtClean="0"/>
              <a:t>ương</a:t>
            </a:r>
            <a:endParaRPr lang="en-US" dirty="0" smtClean="0"/>
          </a:p>
          <a:p>
            <a:pPr lvl="1"/>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thành</a:t>
            </a:r>
            <a:r>
              <a:rPr lang="en-US" dirty="0" smtClean="0"/>
              <a:t> </a:t>
            </a:r>
            <a:r>
              <a:rPr lang="en-US" dirty="0" err="1" smtClean="0"/>
              <a:t>ba</a:t>
            </a:r>
            <a:r>
              <a:rPr lang="en-US" dirty="0" smtClean="0"/>
              <a:t> </a:t>
            </a:r>
            <a:r>
              <a:rPr lang="en-US" dirty="0" err="1" smtClean="0"/>
              <a:t>loại</a:t>
            </a:r>
            <a:endParaRPr lang="en-US" dirty="0" smtClean="0"/>
          </a:p>
          <a:p>
            <a:pPr lvl="1"/>
            <a:r>
              <a:rPr lang="en-US" dirty="0" err="1" smtClean="0"/>
              <a:t>Cách</a:t>
            </a:r>
            <a:r>
              <a:rPr lang="en-US" dirty="0" smtClean="0"/>
              <a:t> </a:t>
            </a:r>
            <a:r>
              <a:rPr lang="en-US" dirty="0" err="1" smtClean="0"/>
              <a:t>thức</a:t>
            </a:r>
            <a:r>
              <a:rPr lang="en-US" dirty="0" smtClean="0"/>
              <a:t> </a:t>
            </a:r>
            <a:r>
              <a:rPr lang="en-US" dirty="0" err="1" smtClean="0"/>
              <a:t>thành</a:t>
            </a:r>
            <a:r>
              <a:rPr lang="en-US" dirty="0" smtClean="0"/>
              <a:t> </a:t>
            </a:r>
            <a:r>
              <a:rPr lang="en-US" dirty="0" err="1" smtClean="0"/>
              <a:t>lập</a:t>
            </a:r>
            <a:endParaRPr lang="en-US" dirty="0" smtClean="0"/>
          </a:p>
          <a:p>
            <a:pPr lvl="1"/>
            <a:r>
              <a:rPr lang="en-US" dirty="0" err="1" smtClean="0"/>
              <a:t>Trình</a:t>
            </a:r>
            <a:r>
              <a:rPr lang="en-US" dirty="0" smtClean="0"/>
              <a:t> </a:t>
            </a:r>
            <a:r>
              <a:rPr lang="en-US" dirty="0" err="1" smtClean="0"/>
              <a:t>tự</a:t>
            </a:r>
            <a:r>
              <a:rPr lang="en-US" dirty="0" smtClean="0"/>
              <a:t> </a:t>
            </a:r>
            <a:r>
              <a:rPr lang="en-US" dirty="0" err="1" smtClean="0"/>
              <a:t>thiết</a:t>
            </a:r>
            <a:r>
              <a:rPr lang="en-US" dirty="0" smtClean="0"/>
              <a:t> </a:t>
            </a:r>
            <a:r>
              <a:rPr lang="en-US" dirty="0" err="1" smtClean="0"/>
              <a:t>lập</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endParaRPr lang="en-US" dirty="0" smtClean="0"/>
          </a:p>
          <a:p>
            <a:r>
              <a:rPr lang="en-US" dirty="0" err="1" smtClean="0"/>
              <a:t>Thứ</a:t>
            </a:r>
            <a:r>
              <a:rPr lang="en-US" dirty="0" smtClean="0"/>
              <a:t> </a:t>
            </a:r>
            <a:r>
              <a:rPr lang="en-US" dirty="0" err="1" smtClean="0"/>
              <a:t>hai</a:t>
            </a:r>
            <a:r>
              <a:rPr lang="en-US" dirty="0" smtClean="0"/>
              <a:t>: </a:t>
            </a:r>
            <a:r>
              <a:rPr lang="en-US" dirty="0" err="1" smtClean="0"/>
              <a:t>Mối</a:t>
            </a:r>
            <a:r>
              <a:rPr lang="en-US" dirty="0" smtClean="0"/>
              <a:t> </a:t>
            </a:r>
            <a:r>
              <a:rPr lang="en-US" dirty="0" err="1" smtClean="0"/>
              <a:t>quan</a:t>
            </a:r>
            <a:r>
              <a:rPr lang="en-US" dirty="0" smtClean="0"/>
              <a:t> </a:t>
            </a:r>
            <a:r>
              <a:rPr lang="en-US" dirty="0" err="1" smtClean="0"/>
              <a:t>hệ</a:t>
            </a:r>
            <a:r>
              <a:rPr lang="en-US" dirty="0" smtClean="0"/>
              <a:t> </a:t>
            </a:r>
            <a:r>
              <a:rPr lang="en-US" dirty="0" err="1" smtClean="0"/>
              <a:t>giữa</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r>
              <a:rPr lang="en-US" dirty="0" smtClean="0"/>
              <a:t> ở </a:t>
            </a:r>
            <a:r>
              <a:rPr lang="en-US" dirty="0" err="1" smtClean="0"/>
              <a:t>trung</a:t>
            </a:r>
            <a:r>
              <a:rPr lang="en-US" dirty="0" smtClean="0"/>
              <a:t> </a:t>
            </a:r>
            <a:r>
              <a:rPr lang="en-US" dirty="0" err="1" smtClean="0"/>
              <a:t>ương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algn="ctr"/>
            <a:r>
              <a:rPr lang="en-US" sz="3600" b="1" dirty="0" err="1" smtClean="0">
                <a:latin typeface="Arial" pitchFamily="34" charset="0"/>
                <a:cs typeface="Arial" pitchFamily="34" charset="0"/>
              </a:rPr>
              <a:t>Phân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loại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chính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thể</a:t>
            </a:r>
            <a:endParaRPr lang="en-US" sz="3600" dirty="0">
              <a:latin typeface="Arial" pitchFamily="34" charset="0"/>
              <a:cs typeface="Arial" pitchFamily="34" charset="0"/>
            </a:endParaRPr>
          </a:p>
        </p:txBody>
      </p:sp>
      <p:graphicFrame>
        <p:nvGraphicFramePr>
          <p:cNvPr id="4" name="Content Placeholder 3"/>
          <p:cNvGraphicFramePr>
            <a:graphicFrameLocks noGrp="1"/>
          </p:cNvGraphicFramePr>
          <p:nvPr>
            <p:ph idx="1"/>
          </p:nvPr>
        </p:nvGraphicFramePr>
        <p:xfrm>
          <a:off x="152400" y="1676400"/>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pPr algn="ctr"/>
            <a:r>
              <a:rPr lang="en-US" b="1" dirty="0" err="1" smtClean="0"/>
              <a:t>Hình</a:t>
            </a:r>
            <a:r>
              <a:rPr lang="en-US" b="1" dirty="0" smtClean="0"/>
              <a:t> </a:t>
            </a:r>
            <a:r>
              <a:rPr lang="en-US" b="1" dirty="0" err="1" smtClean="0"/>
              <a:t>thức</a:t>
            </a:r>
            <a:r>
              <a:rPr lang="en-US" b="1" dirty="0" smtClean="0"/>
              <a:t> </a:t>
            </a:r>
            <a:r>
              <a:rPr lang="en-US" b="1" dirty="0" err="1" smtClean="0"/>
              <a:t>cấu</a:t>
            </a:r>
            <a:r>
              <a:rPr lang="en-US" b="1" dirty="0" smtClean="0"/>
              <a:t> </a:t>
            </a:r>
            <a:r>
              <a:rPr lang="en-US" b="1" dirty="0" err="1" smtClean="0"/>
              <a:t>trúc</a:t>
            </a:r>
            <a:endParaRPr lang="en-US" dirty="0"/>
          </a:p>
        </p:txBody>
      </p:sp>
      <p:sp>
        <p:nvSpPr>
          <p:cNvPr id="3" name="Content Placeholder 2"/>
          <p:cNvSpPr>
            <a:spLocks noGrp="1"/>
          </p:cNvSpPr>
          <p:nvPr>
            <p:ph idx="1"/>
          </p:nvPr>
        </p:nvSpPr>
        <p:spPr/>
        <p:txBody>
          <a:bodyPr/>
          <a:lstStyle/>
          <a:p>
            <a:r>
              <a:rPr lang="en-US" dirty="0" smtClean="0"/>
              <a:t>KN: </a:t>
            </a:r>
            <a:r>
              <a:rPr lang="en-US" dirty="0" err="1" smtClean="0"/>
              <a:t>các</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được</a:t>
            </a:r>
            <a:r>
              <a:rPr lang="en-US" dirty="0" smtClean="0"/>
              <a:t> </a:t>
            </a:r>
            <a:r>
              <a:rPr lang="en-US" dirty="0" err="1" smtClean="0"/>
              <a:t>cấu</a:t>
            </a:r>
            <a:r>
              <a:rPr lang="en-US" dirty="0" smtClean="0"/>
              <a:t> </a:t>
            </a:r>
            <a:r>
              <a:rPr lang="en-US" dirty="0" err="1" smtClean="0"/>
              <a:t>thành</a:t>
            </a:r>
            <a:r>
              <a:rPr lang="en-US" dirty="0" smtClean="0"/>
              <a:t> </a:t>
            </a:r>
            <a:r>
              <a:rPr lang="en-US" dirty="0" err="1" smtClean="0"/>
              <a:t>từ</a:t>
            </a:r>
            <a:r>
              <a:rPr lang="en-US" dirty="0" smtClean="0"/>
              <a:t> </a:t>
            </a:r>
            <a:r>
              <a:rPr lang="en-US" dirty="0" err="1" smtClean="0"/>
              <a:t>những</a:t>
            </a:r>
            <a:r>
              <a:rPr lang="en-US" dirty="0" smtClean="0"/>
              <a:t> </a:t>
            </a:r>
            <a:r>
              <a:rPr lang="en-US" dirty="0" err="1" smtClean="0"/>
              <a:t>phần</a:t>
            </a:r>
            <a:r>
              <a:rPr lang="en-US" dirty="0" smtClean="0"/>
              <a:t> </a:t>
            </a:r>
            <a:r>
              <a:rPr lang="en-US" dirty="0" err="1" smtClean="0"/>
              <a:t>lãnh</a:t>
            </a:r>
            <a:r>
              <a:rPr lang="en-US" dirty="0" smtClean="0"/>
              <a:t> </a:t>
            </a:r>
            <a:r>
              <a:rPr lang="en-US" dirty="0" err="1" smtClean="0"/>
              <a:t>thổ</a:t>
            </a:r>
            <a:r>
              <a:rPr lang="en-US" dirty="0" smtClean="0"/>
              <a:t> </a:t>
            </a:r>
            <a:r>
              <a:rPr lang="en-US" dirty="0" err="1" smtClean="0"/>
              <a:t>với</a:t>
            </a:r>
            <a:r>
              <a:rPr lang="en-US" dirty="0" smtClean="0"/>
              <a:t> </a:t>
            </a:r>
            <a:r>
              <a:rPr lang="en-US" dirty="0" err="1" smtClean="0"/>
              <a:t>những</a:t>
            </a:r>
            <a:r>
              <a:rPr lang="en-US" dirty="0" smtClean="0"/>
              <a:t> </a:t>
            </a:r>
            <a:r>
              <a:rPr lang="en-US" dirty="0" err="1" smtClean="0"/>
              <a:t>bộ</a:t>
            </a:r>
            <a:r>
              <a:rPr lang="en-US" dirty="0" smtClean="0"/>
              <a:t> </a:t>
            </a:r>
            <a:r>
              <a:rPr lang="en-US" dirty="0" err="1" smtClean="0"/>
              <a:t>máy</a:t>
            </a:r>
            <a:r>
              <a:rPr lang="en-US" dirty="0" smtClean="0"/>
              <a:t> </a:t>
            </a:r>
            <a:r>
              <a:rPr lang="en-US" dirty="0" err="1" smtClean="0"/>
              <a:t>quản</a:t>
            </a:r>
            <a:r>
              <a:rPr lang="en-US" dirty="0" smtClean="0"/>
              <a:t> </a:t>
            </a:r>
            <a:r>
              <a:rPr lang="en-US" dirty="0" err="1" smtClean="0"/>
              <a:t>lý</a:t>
            </a:r>
            <a:r>
              <a:rPr lang="en-US" dirty="0" smtClean="0"/>
              <a:t> </a:t>
            </a:r>
            <a:r>
              <a:rPr lang="en-US" dirty="0" err="1" smtClean="0"/>
              <a:t>tại</a:t>
            </a:r>
            <a:r>
              <a:rPr lang="en-US" dirty="0" smtClean="0"/>
              <a:t> </a:t>
            </a:r>
            <a:r>
              <a:rPr lang="en-US" dirty="0" err="1" smtClean="0"/>
              <a:t>những</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lãnh</a:t>
            </a:r>
            <a:r>
              <a:rPr lang="en-US" dirty="0" smtClean="0"/>
              <a:t> </a:t>
            </a:r>
            <a:r>
              <a:rPr lang="en-US" dirty="0" err="1" smtClean="0"/>
              <a:t>thổ</a:t>
            </a:r>
            <a:r>
              <a:rPr lang="en-US" dirty="0" smtClean="0"/>
              <a:t> </a:t>
            </a:r>
            <a:r>
              <a:rPr lang="en-US" dirty="0" err="1" smtClean="0"/>
              <a:t>đó</a:t>
            </a:r>
            <a:endParaRPr lang="en-US" dirty="0" smtClean="0"/>
          </a:p>
          <a:p>
            <a:r>
              <a:rPr lang="en-US" b="1" dirty="0" err="1" smtClean="0"/>
              <a:t>Phân</a:t>
            </a:r>
            <a:r>
              <a:rPr lang="en-US" b="1" dirty="0" smtClean="0"/>
              <a:t> </a:t>
            </a:r>
            <a:r>
              <a:rPr lang="en-US" b="1" dirty="0" err="1" smtClean="0"/>
              <a:t>loại</a:t>
            </a:r>
            <a:r>
              <a:rPr lang="en-US" b="1" dirty="0" smtClean="0"/>
              <a:t> </a:t>
            </a:r>
            <a:r>
              <a:rPr lang="en-US" b="1" dirty="0" err="1" smtClean="0"/>
              <a:t>hình</a:t>
            </a:r>
            <a:r>
              <a:rPr lang="en-US" b="1" dirty="0" smtClean="0"/>
              <a:t> </a:t>
            </a:r>
            <a:r>
              <a:rPr lang="en-US" b="1" dirty="0" err="1" smtClean="0"/>
              <a:t>thức</a:t>
            </a:r>
            <a:r>
              <a:rPr lang="en-US" b="1" dirty="0" smtClean="0"/>
              <a:t> </a:t>
            </a:r>
            <a:r>
              <a:rPr lang="en-US" b="1" dirty="0" err="1" smtClean="0"/>
              <a:t>cấu</a:t>
            </a:r>
            <a:r>
              <a:rPr lang="en-US" b="1" dirty="0" smtClean="0"/>
              <a:t> </a:t>
            </a:r>
            <a:r>
              <a:rPr lang="en-US" b="1" dirty="0" err="1" smtClean="0"/>
              <a:t>trúc</a:t>
            </a:r>
            <a:endParaRPr lang="en-US" b="1" dirty="0" smtClean="0"/>
          </a:p>
          <a:p>
            <a:pPr lvl="1"/>
            <a:r>
              <a:rPr lang="en-US" dirty="0" err="1" smtClean="0"/>
              <a:t>Nhà</a:t>
            </a:r>
            <a:r>
              <a:rPr lang="en-US" dirty="0" smtClean="0"/>
              <a:t> </a:t>
            </a:r>
            <a:r>
              <a:rPr lang="en-US" dirty="0" err="1" smtClean="0"/>
              <a:t>nước</a:t>
            </a:r>
            <a:r>
              <a:rPr lang="en-US" dirty="0" smtClean="0"/>
              <a:t> </a:t>
            </a:r>
            <a:r>
              <a:rPr lang="en-US" dirty="0" err="1" smtClean="0"/>
              <a:t>liên</a:t>
            </a:r>
            <a:r>
              <a:rPr lang="en-US" dirty="0" smtClean="0"/>
              <a:t> bang: </a:t>
            </a:r>
            <a:r>
              <a:rPr lang="en-US" dirty="0" err="1" smtClean="0"/>
              <a:t>Mỹ</a:t>
            </a:r>
            <a:r>
              <a:rPr lang="en-US" dirty="0" smtClean="0"/>
              <a:t>.</a:t>
            </a:r>
          </a:p>
          <a:p>
            <a:pPr lvl="1"/>
            <a:r>
              <a:rPr lang="en-US" dirty="0" err="1" smtClean="0"/>
              <a:t>Nhà</a:t>
            </a:r>
            <a:r>
              <a:rPr lang="en-US" dirty="0" smtClean="0"/>
              <a:t> </a:t>
            </a:r>
            <a:r>
              <a:rPr lang="en-US" dirty="0" err="1" smtClean="0"/>
              <a:t>nước</a:t>
            </a:r>
            <a:r>
              <a:rPr lang="en-US" dirty="0" smtClean="0"/>
              <a:t> </a:t>
            </a:r>
            <a:r>
              <a:rPr lang="en-US" dirty="0" err="1" smtClean="0"/>
              <a:t>đơn</a:t>
            </a:r>
            <a:r>
              <a:rPr lang="en-US" dirty="0" smtClean="0"/>
              <a:t> </a:t>
            </a:r>
            <a:r>
              <a:rPr lang="en-US" dirty="0" err="1" smtClean="0"/>
              <a:t>nhất</a:t>
            </a:r>
            <a:r>
              <a:rPr lang="en-US" dirty="0" smtClean="0"/>
              <a:t>: </a:t>
            </a:r>
            <a:r>
              <a:rPr lang="en-US" dirty="0" err="1" smtClean="0"/>
              <a:t>Việt</a:t>
            </a:r>
            <a:r>
              <a:rPr lang="en-US" dirty="0" smtClean="0"/>
              <a:t> Nam.</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algn="ctr"/>
            <a:r>
              <a:rPr lang="en-US" sz="3600" b="1" dirty="0" err="1" smtClean="0">
                <a:latin typeface="Arial" pitchFamily="34" charset="0"/>
                <a:cs typeface="Arial" pitchFamily="34" charset="0"/>
              </a:rPr>
              <a:t>Chế</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chính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trị</a:t>
            </a:r>
            <a:endParaRPr lang="en-US" sz="3600" dirty="0">
              <a:latin typeface="Arial" pitchFamily="34" charset="0"/>
              <a:cs typeface="Arial" pitchFamily="34" charset="0"/>
            </a:endParaRPr>
          </a:p>
        </p:txBody>
      </p:sp>
      <p:sp>
        <p:nvSpPr>
          <p:cNvPr id="3" name="Content Placeholder 2"/>
          <p:cNvSpPr>
            <a:spLocks noGrp="1"/>
          </p:cNvSpPr>
          <p:nvPr>
            <p:ph idx="1"/>
          </p:nvPr>
        </p:nvSpPr>
        <p:spPr/>
        <p:txBody>
          <a:bodyPr/>
          <a:lstStyle/>
          <a:p>
            <a:r>
              <a:rPr lang="en-US" b="1" dirty="0" err="1" smtClean="0"/>
              <a:t>Khái</a:t>
            </a:r>
            <a:r>
              <a:rPr lang="en-US" b="1" dirty="0" smtClean="0"/>
              <a:t> </a:t>
            </a:r>
            <a:r>
              <a:rPr lang="en-US" b="1" dirty="0" err="1" smtClean="0"/>
              <a:t>niệm</a:t>
            </a:r>
            <a:r>
              <a:rPr lang="en-US" dirty="0" smtClean="0"/>
              <a:t>: </a:t>
            </a:r>
          </a:p>
          <a:p>
            <a:pPr lvl="1"/>
            <a:r>
              <a:rPr lang="en-US" dirty="0" err="1" smtClean="0"/>
              <a:t>Chế</a:t>
            </a:r>
            <a:r>
              <a:rPr lang="en-US" dirty="0" smtClean="0"/>
              <a:t> </a:t>
            </a:r>
            <a:r>
              <a:rPr lang="en-US" dirty="0" err="1" smtClean="0"/>
              <a:t>độ</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là</a:t>
            </a:r>
            <a:r>
              <a:rPr lang="en-US" dirty="0" smtClean="0"/>
              <a:t> </a:t>
            </a:r>
            <a:r>
              <a:rPr lang="en-US" dirty="0" err="1" smtClean="0"/>
              <a:t>cách</a:t>
            </a:r>
            <a:r>
              <a:rPr lang="en-US" dirty="0" smtClean="0"/>
              <a:t> </a:t>
            </a:r>
            <a:r>
              <a:rPr lang="en-US" dirty="0" err="1" smtClean="0"/>
              <a:t>thức</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quyền</a:t>
            </a:r>
            <a:r>
              <a:rPr lang="en-US" dirty="0" smtClean="0"/>
              <a:t> </a:t>
            </a:r>
            <a:r>
              <a:rPr lang="en-US" dirty="0" err="1" smtClean="0"/>
              <a:t>lực</a:t>
            </a:r>
            <a:r>
              <a:rPr lang="en-US" dirty="0" smtClean="0"/>
              <a:t> </a:t>
            </a:r>
            <a:r>
              <a:rPr lang="en-US" dirty="0" err="1" smtClean="0"/>
              <a:t>nhà</a:t>
            </a:r>
            <a:r>
              <a:rPr lang="en-US" dirty="0" smtClean="0"/>
              <a:t> </a:t>
            </a:r>
            <a:r>
              <a:rPr lang="en-US" dirty="0" err="1" smtClean="0"/>
              <a:t>nước</a:t>
            </a:r>
            <a:endParaRPr lang="en-US" dirty="0" smtClean="0"/>
          </a:p>
          <a:p>
            <a:r>
              <a:rPr lang="en-US" b="1" dirty="0" err="1" smtClean="0"/>
              <a:t>Phân</a:t>
            </a:r>
            <a:r>
              <a:rPr lang="en-US" b="1" dirty="0" smtClean="0"/>
              <a:t> </a:t>
            </a:r>
            <a:r>
              <a:rPr lang="en-US" b="1" dirty="0" err="1" smtClean="0"/>
              <a:t>loại</a:t>
            </a:r>
            <a:r>
              <a:rPr lang="en-US" dirty="0" smtClean="0"/>
              <a:t>: </a:t>
            </a:r>
          </a:p>
          <a:p>
            <a:pPr lvl="1"/>
            <a:r>
              <a:rPr lang="en-US" dirty="0" err="1" smtClean="0"/>
              <a:t>Chế</a:t>
            </a:r>
            <a:r>
              <a:rPr lang="en-US" dirty="0" smtClean="0"/>
              <a:t> </a:t>
            </a:r>
            <a:r>
              <a:rPr lang="en-US" dirty="0" err="1" smtClean="0"/>
              <a:t>độ</a:t>
            </a:r>
            <a:r>
              <a:rPr lang="en-US" dirty="0" smtClean="0"/>
              <a:t> </a:t>
            </a:r>
            <a:r>
              <a:rPr lang="en-US" dirty="0" err="1" smtClean="0"/>
              <a:t>dân</a:t>
            </a:r>
            <a:r>
              <a:rPr lang="en-US" dirty="0" smtClean="0"/>
              <a:t> </a:t>
            </a:r>
            <a:r>
              <a:rPr lang="en-US" dirty="0" err="1" smtClean="0"/>
              <a:t>chủ</a:t>
            </a:r>
            <a:r>
              <a:rPr lang="en-US" dirty="0" smtClean="0"/>
              <a:t>:</a:t>
            </a:r>
          </a:p>
          <a:p>
            <a:pPr lvl="1"/>
            <a:r>
              <a:rPr lang="en-US" dirty="0" err="1" smtClean="0"/>
              <a:t>Chế</a:t>
            </a:r>
            <a:r>
              <a:rPr lang="en-US" dirty="0" smtClean="0"/>
              <a:t> </a:t>
            </a:r>
            <a:r>
              <a:rPr lang="en-US" dirty="0" err="1" smtClean="0"/>
              <a:t>độ</a:t>
            </a:r>
            <a:r>
              <a:rPr lang="en-US" dirty="0" smtClean="0"/>
              <a:t> phi </a:t>
            </a:r>
            <a:r>
              <a:rPr lang="en-US" dirty="0" err="1" smtClean="0"/>
              <a:t>dân</a:t>
            </a:r>
            <a:r>
              <a:rPr lang="en-US" dirty="0" smtClean="0"/>
              <a:t> </a:t>
            </a:r>
            <a:r>
              <a:rPr lang="en-US" dirty="0" err="1" smtClean="0"/>
              <a:t>chủ</a:t>
            </a:r>
            <a:r>
              <a:rPr lang="en-US" dirty="0" smtClean="0"/>
              <a:t>:</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algn="ctr"/>
            <a:r>
              <a:rPr lang="en-US" sz="3600" b="1" dirty="0" smtClean="0">
                <a:latin typeface="Arial" pitchFamily="34" charset="0"/>
                <a:cs typeface="Arial" pitchFamily="34" charset="0"/>
              </a:rPr>
              <a:t>1.3.2 </a:t>
            </a: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máy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latin typeface="Arial" pitchFamily="34" charset="0"/>
              <a:cs typeface="Arial" pitchFamily="34" charset="0"/>
            </a:endParaRPr>
          </a:p>
        </p:txBody>
      </p:sp>
      <p:sp>
        <p:nvSpPr>
          <p:cNvPr id="3" name="Content Placeholder 2"/>
          <p:cNvSpPr>
            <a:spLocks noGrp="1"/>
          </p:cNvSpPr>
          <p:nvPr>
            <p:ph idx="1"/>
          </p:nvPr>
        </p:nvSpPr>
        <p:spPr/>
        <p:txBody>
          <a:bodyPr/>
          <a:lstStyle/>
          <a:p>
            <a:r>
              <a:rPr lang="en-US" b="1" dirty="0" err="1" smtClean="0"/>
              <a:t>Khái</a:t>
            </a:r>
            <a:r>
              <a:rPr lang="en-US" b="1" dirty="0" smtClean="0"/>
              <a:t> </a:t>
            </a:r>
            <a:r>
              <a:rPr lang="en-US" b="1" dirty="0" err="1" smtClean="0"/>
              <a:t>niệm</a:t>
            </a:r>
            <a:endParaRPr lang="en-US" b="1" dirty="0" smtClean="0"/>
          </a:p>
          <a:p>
            <a:pPr lvl="1"/>
            <a:r>
              <a:rPr lang="en-US" dirty="0" err="1" smtClean="0"/>
              <a:t>Bộ</a:t>
            </a:r>
            <a:r>
              <a:rPr lang="en-US" dirty="0" smtClean="0"/>
              <a:t> </a:t>
            </a:r>
            <a:r>
              <a:rPr lang="en-US" dirty="0" err="1" smtClean="0"/>
              <a:t>máy</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là</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từ</a:t>
            </a:r>
            <a:r>
              <a:rPr lang="en-US" dirty="0" smtClean="0"/>
              <a:t> </a:t>
            </a:r>
            <a:r>
              <a:rPr lang="en-US" dirty="0" err="1" smtClean="0"/>
              <a:t>trung</a:t>
            </a:r>
            <a:r>
              <a:rPr lang="en-US" dirty="0" smtClean="0"/>
              <a:t> </a:t>
            </a:r>
            <a:r>
              <a:rPr lang="en-US" dirty="0" err="1" smtClean="0"/>
              <a:t>ương</a:t>
            </a:r>
            <a:r>
              <a:rPr lang="en-US" dirty="0" smtClean="0"/>
              <a:t> </a:t>
            </a:r>
            <a:r>
              <a:rPr lang="en-US" dirty="0" err="1" smtClean="0"/>
              <a:t>đến</a:t>
            </a:r>
            <a:r>
              <a:rPr lang="en-US" dirty="0" smtClean="0"/>
              <a:t> </a:t>
            </a:r>
            <a:r>
              <a:rPr lang="en-US" dirty="0" err="1" smtClean="0"/>
              <a:t>địa</a:t>
            </a:r>
            <a:r>
              <a:rPr lang="en-US" dirty="0" smtClean="0"/>
              <a:t> </a:t>
            </a:r>
            <a:r>
              <a:rPr lang="en-US" dirty="0" err="1" smtClean="0"/>
              <a:t>phương</a:t>
            </a:r>
            <a:r>
              <a:rPr lang="en-US" dirty="0" smtClean="0"/>
              <a:t>, </a:t>
            </a:r>
            <a:r>
              <a:rPr lang="en-US" dirty="0" err="1" smtClean="0"/>
              <a:t>được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theo</a:t>
            </a:r>
            <a:r>
              <a:rPr lang="en-US" dirty="0" smtClean="0"/>
              <a:t> </a:t>
            </a:r>
            <a:r>
              <a:rPr lang="en-US" dirty="0" err="1" smtClean="0"/>
              <a:t>những</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chung</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tạo</a:t>
            </a:r>
            <a:r>
              <a:rPr lang="en-US" dirty="0" smtClean="0"/>
              <a:t> </a:t>
            </a:r>
            <a:r>
              <a:rPr lang="en-US" dirty="0" err="1" smtClean="0"/>
              <a:t>thành</a:t>
            </a:r>
            <a:r>
              <a:rPr lang="en-US" dirty="0" smtClean="0"/>
              <a:t> </a:t>
            </a:r>
            <a:r>
              <a:rPr lang="en-US" dirty="0" err="1" smtClean="0"/>
              <a:t>cơ</a:t>
            </a:r>
            <a:r>
              <a:rPr lang="en-US" dirty="0" smtClean="0"/>
              <a:t> </a:t>
            </a:r>
            <a:r>
              <a:rPr lang="en-US" dirty="0" err="1" smtClean="0"/>
              <a:t>chế</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các</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và</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3536"/>
            <a:ext cx="8686800" cy="1143000"/>
          </a:xfrm>
        </p:spPr>
        <p:txBody>
          <a:bodyPr>
            <a:noAutofit/>
          </a:bodyPr>
          <a:lstStyle/>
          <a:p>
            <a:pPr algn="ctr"/>
            <a:r>
              <a:rPr lang="en-US" sz="3600" b="1" dirty="0" err="1" smtClean="0">
                <a:latin typeface="Arial" pitchFamily="34" charset="0"/>
                <a:cs typeface="Arial" pitchFamily="34" charset="0"/>
              </a:rPr>
              <a:t>Cơ</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quan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r>
              <a:rPr lang="en-US" sz="3600" b="1" dirty="0" smtClean="0">
                <a:latin typeface="Arial" pitchFamily="34" charset="0"/>
                <a:cs typeface="Arial" pitchFamily="34" charset="0"/>
              </a:rPr>
              <a:t> </a:t>
            </a:r>
            <a:br>
              <a:rPr lang="en-US" sz="3600" b="1" dirty="0" smtClean="0">
                <a:latin typeface="Arial" pitchFamily="34" charset="0"/>
                <a:cs typeface="Arial" pitchFamily="34" charset="0"/>
              </a:rPr>
            </a:b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phận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cấu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thành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máy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endParaRPr lang="en-US" sz="3600" dirty="0">
              <a:latin typeface="Arial" pitchFamily="34" charset="0"/>
              <a:cs typeface="Arial" pitchFamily="34" charset="0"/>
            </a:endParaRPr>
          </a:p>
        </p:txBody>
      </p:sp>
      <p:graphicFrame>
        <p:nvGraphicFramePr>
          <p:cNvPr id="4" name="Content Placeholder 3"/>
          <p:cNvGraphicFramePr>
            <a:graphicFrameLocks noGrp="1"/>
          </p:cNvGraphicFramePr>
          <p:nvPr>
            <p:ph idx="1"/>
          </p:nvPr>
        </p:nvGraphicFramePr>
        <p:xfrm>
          <a:off x="0" y="1646238"/>
          <a:ext cx="91440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53536"/>
            <a:ext cx="8915400" cy="1143000"/>
          </a:xfrm>
        </p:spPr>
        <p:txBody>
          <a:bodyPr>
            <a:noAutofit/>
          </a:bodyPr>
          <a:lstStyle/>
          <a:p>
            <a:pPr lvl="0"/>
            <a:r>
              <a:rPr lang="en-US" sz="3200" b="1" dirty="0" err="1" smtClean="0">
                <a:latin typeface="Arial" pitchFamily="34" charset="0"/>
                <a:cs typeface="Arial" pitchFamily="34" charset="0"/>
              </a:rPr>
              <a:t>Các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thiết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chế</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bản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trong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bộ</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máy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các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quốc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gia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trên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thế</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giới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ngày</a:t>
            </a:r>
            <a:r>
              <a:rPr lang="en-US" sz="3200" b="1" dirty="0" smtClean="0">
                <a:latin typeface="Arial" pitchFamily="34" charset="0"/>
                <a:cs typeface="Arial" pitchFamily="34" charset="0"/>
              </a:rPr>
              <a:t> nay</a:t>
            </a:r>
            <a:endParaRPr lang="en-US" sz="3200" dirty="0">
              <a:latin typeface="Arial" pitchFamily="34" charset="0"/>
              <a:cs typeface="Arial" pitchFamily="34" charset="0"/>
            </a:endParaRPr>
          </a:p>
        </p:txBody>
      </p:sp>
      <p:sp>
        <p:nvSpPr>
          <p:cNvPr id="3" name="Content Placeholder 2"/>
          <p:cNvSpPr>
            <a:spLocks noGrp="1"/>
          </p:cNvSpPr>
          <p:nvPr>
            <p:ph idx="1"/>
          </p:nvPr>
        </p:nvSpPr>
        <p:spPr>
          <a:xfrm>
            <a:off x="457200" y="2362199"/>
            <a:ext cx="8229600" cy="3810317"/>
          </a:xfrm>
        </p:spPr>
        <p:txBody>
          <a:bodyPr/>
          <a:lstStyle/>
          <a:p>
            <a:pPr lvl="0"/>
            <a:r>
              <a:rPr lang="en-US" dirty="0" err="1" smtClean="0"/>
              <a:t>Nguyên</a:t>
            </a:r>
            <a:r>
              <a:rPr lang="en-US" dirty="0" smtClean="0"/>
              <a:t> </a:t>
            </a:r>
            <a:r>
              <a:rPr lang="en-US" dirty="0" err="1" smtClean="0"/>
              <a:t>thủ</a:t>
            </a:r>
            <a:r>
              <a:rPr lang="en-US" dirty="0" smtClean="0"/>
              <a:t> </a:t>
            </a:r>
            <a:r>
              <a:rPr lang="en-US" dirty="0" err="1" smtClean="0"/>
              <a:t>quốc</a:t>
            </a:r>
            <a:r>
              <a:rPr lang="en-US" dirty="0" smtClean="0"/>
              <a:t> </a:t>
            </a:r>
            <a:r>
              <a:rPr lang="en-US" dirty="0" err="1" smtClean="0"/>
              <a:t>gia</a:t>
            </a:r>
            <a:endParaRPr lang="en-US" dirty="0" smtClean="0"/>
          </a:p>
          <a:p>
            <a:pPr lvl="0"/>
            <a:r>
              <a:rPr lang="en-US" dirty="0" err="1" smtClean="0"/>
              <a:t>Nghị</a:t>
            </a:r>
            <a:r>
              <a:rPr lang="en-US" dirty="0" smtClean="0"/>
              <a:t> </a:t>
            </a:r>
            <a:r>
              <a:rPr lang="en-US" dirty="0" err="1" smtClean="0"/>
              <a:t>viện</a:t>
            </a:r>
            <a:endParaRPr lang="en-US" dirty="0" smtClean="0"/>
          </a:p>
          <a:p>
            <a:pPr lvl="0"/>
            <a:r>
              <a:rPr lang="en-US" dirty="0" err="1" smtClean="0"/>
              <a:t>Chính</a:t>
            </a:r>
            <a:r>
              <a:rPr lang="en-US" dirty="0" smtClean="0"/>
              <a:t> </a:t>
            </a:r>
            <a:r>
              <a:rPr lang="en-US" dirty="0" err="1" smtClean="0"/>
              <a:t>phủ</a:t>
            </a:r>
            <a:endParaRPr lang="en-US" dirty="0" smtClean="0"/>
          </a:p>
          <a:p>
            <a:pPr lvl="0"/>
            <a:r>
              <a:rPr lang="en-US" dirty="0" err="1" smtClean="0"/>
              <a:t>Tòa</a:t>
            </a:r>
            <a:r>
              <a:rPr lang="en-US" dirty="0" smtClean="0"/>
              <a:t> </a:t>
            </a:r>
            <a:r>
              <a:rPr lang="en-US" dirty="0" err="1" smtClean="0"/>
              <a:t>án</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b="1" dirty="0" smtClean="0">
                <a:latin typeface="Arial" pitchFamily="34" charset="0"/>
                <a:cs typeface="Arial" pitchFamily="34" charset="0"/>
              </a:rPr>
              <a:t>1.4 </a:t>
            </a: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máy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Cộng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hòa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xã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hội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chủ</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nghĩa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Việt</a:t>
            </a:r>
            <a:r>
              <a:rPr lang="en-US" sz="3600" b="1" dirty="0" smtClean="0">
                <a:latin typeface="Arial" pitchFamily="34" charset="0"/>
                <a:cs typeface="Arial" pitchFamily="34" charset="0"/>
              </a:rPr>
              <a:t> Nam</a:t>
            </a:r>
            <a:endParaRPr lang="en-US" sz="3600"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marL="292100" lvl="2" indent="-292100">
              <a:spcBef>
                <a:spcPts val="0"/>
              </a:spcBef>
              <a:buClr>
                <a:schemeClr val="accent1"/>
              </a:buClr>
              <a:buSzPct val="70000"/>
              <a:buFont typeface="Wingdings 2"/>
              <a:buChar char=""/>
            </a:pPr>
            <a:r>
              <a:rPr lang="en-US" sz="3200" dirty="0" err="1" smtClean="0">
                <a:latin typeface="Arial" pitchFamily="34" charset="0"/>
                <a:cs typeface="Arial" pitchFamily="34" charset="0"/>
              </a:rPr>
              <a:t>Các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tắc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tổ</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chức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hoạt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động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bộ</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máy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nước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Cộng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hòa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xã</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hội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chủ</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nghĩa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Việt</a:t>
            </a:r>
            <a:r>
              <a:rPr lang="en-US" sz="3200" dirty="0" smtClean="0">
                <a:latin typeface="Arial" pitchFamily="34" charset="0"/>
                <a:cs typeface="Arial" pitchFamily="34" charset="0"/>
              </a:rPr>
              <a:t> Nam</a:t>
            </a:r>
          </a:p>
          <a:p>
            <a:endParaRPr lang="en-US"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67199"/>
            <a:ext cx="8229600" cy="1905317"/>
          </a:xfrm>
        </p:spPr>
        <p:txBody>
          <a:bodyPr>
            <a:normAutofit/>
          </a:bodyPr>
          <a:lstStyle/>
          <a:p>
            <a:pPr lvl="0"/>
            <a:r>
              <a:rPr lang="en-US" dirty="0" err="1" smtClean="0"/>
              <a:t>Cơ</a:t>
            </a:r>
            <a:r>
              <a:rPr lang="en-US" dirty="0" smtClean="0"/>
              <a:t> </a:t>
            </a:r>
            <a:r>
              <a:rPr lang="en-US" dirty="0" err="1" smtClean="0"/>
              <a:t>sở</a:t>
            </a:r>
            <a:r>
              <a:rPr lang="en-US" dirty="0" smtClean="0"/>
              <a:t> </a:t>
            </a:r>
            <a:r>
              <a:rPr lang="en-US" dirty="0" err="1" smtClean="0"/>
              <a:t>hiến</a:t>
            </a:r>
            <a:r>
              <a:rPr lang="en-US" dirty="0" smtClean="0"/>
              <a:t> </a:t>
            </a:r>
            <a:r>
              <a:rPr lang="en-US" dirty="0" err="1" smtClean="0"/>
              <a:t>định</a:t>
            </a:r>
            <a:r>
              <a:rPr lang="en-US" dirty="0" smtClean="0"/>
              <a:t> </a:t>
            </a:r>
            <a:r>
              <a:rPr lang="en-US" dirty="0" err="1" smtClean="0"/>
              <a:t>của</a:t>
            </a:r>
            <a:r>
              <a:rPr lang="en-US" dirty="0" smtClean="0"/>
              <a:t> </a:t>
            </a:r>
            <a:r>
              <a:rPr lang="en-US" dirty="0" err="1" smtClean="0"/>
              <a:t>nguyên</a:t>
            </a:r>
            <a:r>
              <a:rPr lang="en-US" dirty="0" smtClean="0"/>
              <a:t> </a:t>
            </a:r>
            <a:r>
              <a:rPr lang="en-US" dirty="0" err="1" smtClean="0"/>
              <a:t>tắc</a:t>
            </a:r>
            <a:r>
              <a:rPr lang="en-US" dirty="0" smtClean="0"/>
              <a:t>: </a:t>
            </a:r>
          </a:p>
          <a:p>
            <a:pPr>
              <a:buNone/>
            </a:pPr>
            <a:r>
              <a:rPr lang="en-US" dirty="0" err="1" smtClean="0"/>
              <a:t>Điều</a:t>
            </a:r>
            <a:r>
              <a:rPr lang="en-US" dirty="0" smtClean="0"/>
              <a:t> 2 </a:t>
            </a:r>
            <a:r>
              <a:rPr lang="en-US" dirty="0" err="1" smtClean="0"/>
              <a:t>Hiến</a:t>
            </a:r>
            <a:r>
              <a:rPr lang="en-US" dirty="0" smtClean="0"/>
              <a:t> </a:t>
            </a:r>
            <a:r>
              <a:rPr lang="en-US" dirty="0" err="1" smtClean="0"/>
              <a:t>pháp</a:t>
            </a:r>
            <a:r>
              <a:rPr lang="en-US" dirty="0" smtClean="0"/>
              <a:t> 2013 </a:t>
            </a:r>
            <a:r>
              <a:rPr lang="en-US" dirty="0" err="1" smtClean="0"/>
              <a:t>quy</a:t>
            </a:r>
            <a:r>
              <a:rPr lang="en-US" dirty="0" smtClean="0"/>
              <a:t> </a:t>
            </a:r>
            <a:r>
              <a:rPr lang="en-US" dirty="0" err="1" smtClean="0"/>
              <a:t>định</a:t>
            </a:r>
            <a:endParaRPr lang="en-US" dirty="0" smtClean="0"/>
          </a:p>
          <a:p>
            <a:endParaRPr lang="en-US" dirty="0"/>
          </a:p>
        </p:txBody>
      </p:sp>
      <p:sp>
        <p:nvSpPr>
          <p:cNvPr id="4" name="Round Diagonal Corner Rectangle 3"/>
          <p:cNvSpPr/>
          <p:nvPr/>
        </p:nvSpPr>
        <p:spPr>
          <a:xfrm>
            <a:off x="533400" y="304800"/>
            <a:ext cx="8229600" cy="297180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3200" b="1" dirty="0" err="1" smtClean="0">
                <a:latin typeface="Arial" pitchFamily="34" charset="0"/>
                <a:cs typeface="Arial" pitchFamily="34" charset="0"/>
              </a:rPr>
              <a:t>Nguyên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tắc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quyền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nhất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có</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sự</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phối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hợp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kiểm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soát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giữa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các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quan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trong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hiện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quyền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lập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pháp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hành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pháp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pháp</a:t>
            </a:r>
            <a:r>
              <a:rPr lang="en-US" sz="3200" b="1" dirty="0" smtClean="0">
                <a:latin typeface="Arial" pitchFamily="34" charset="0"/>
                <a:cs typeface="Arial" pitchFamily="34" charset="0"/>
              </a:rPr>
              <a:t>.</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algn="ctr"/>
            <a:r>
              <a:rPr lang="en-US" sz="3600" b="1" dirty="0" err="1" smtClean="0">
                <a:latin typeface="Arial" pitchFamily="34" charset="0"/>
                <a:cs typeface="Arial" pitchFamily="34" charset="0"/>
              </a:rPr>
              <a:t>Nguyên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tắc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Đảng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lãnh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đạo</a:t>
            </a:r>
            <a:endParaRPr lang="en-US" sz="3600" dirty="0">
              <a:latin typeface="Arial" pitchFamily="34" charset="0"/>
              <a:cs typeface="Arial" pitchFamily="34" charset="0"/>
            </a:endParaRPr>
          </a:p>
        </p:txBody>
      </p:sp>
      <p:sp>
        <p:nvSpPr>
          <p:cNvPr id="3" name="Content Placeholder 2"/>
          <p:cNvSpPr>
            <a:spLocks noGrp="1"/>
          </p:cNvSpPr>
          <p:nvPr>
            <p:ph idx="1"/>
          </p:nvPr>
        </p:nvSpPr>
        <p:spPr>
          <a:xfrm>
            <a:off x="457200" y="1981201"/>
            <a:ext cx="8229600" cy="1447800"/>
          </a:xfrm>
        </p:spPr>
        <p:txBody>
          <a:bodyPr>
            <a:normAutofit/>
          </a:bodyPr>
          <a:lstStyle/>
          <a:p>
            <a:pPr lvl="0"/>
            <a:r>
              <a:rPr lang="en-US" dirty="0" err="1" smtClean="0">
                <a:latin typeface="Arial" pitchFamily="34" charset="0"/>
                <a:cs typeface="Arial" pitchFamily="34" charset="0"/>
              </a:rPr>
              <a:t>Cơ</a:t>
            </a:r>
            <a:r>
              <a:rPr lang="en-US" dirty="0" smtClean="0">
                <a:latin typeface="Arial" pitchFamily="34" charset="0"/>
                <a:cs typeface="Arial" pitchFamily="34" charset="0"/>
              </a:rPr>
              <a:t> </a:t>
            </a:r>
            <a:r>
              <a:rPr lang="en-US" dirty="0" err="1" smtClean="0">
                <a:latin typeface="Arial" pitchFamily="34" charset="0"/>
                <a:cs typeface="Arial" pitchFamily="34" charset="0"/>
              </a:rPr>
              <a:t>sở</a:t>
            </a:r>
            <a:r>
              <a:rPr lang="en-US" dirty="0" smtClean="0">
                <a:latin typeface="Arial" pitchFamily="34" charset="0"/>
                <a:cs typeface="Arial" pitchFamily="34" charset="0"/>
              </a:rPr>
              <a:t> </a:t>
            </a:r>
            <a:r>
              <a:rPr lang="en-US" dirty="0" err="1" smtClean="0">
                <a:latin typeface="Arial" pitchFamily="34" charset="0"/>
                <a:cs typeface="Arial" pitchFamily="34" charset="0"/>
              </a:rPr>
              <a:t>hiến</a:t>
            </a:r>
            <a:r>
              <a:rPr lang="en-US" dirty="0" smtClean="0">
                <a:latin typeface="Arial" pitchFamily="34" charset="0"/>
                <a:cs typeface="Arial" pitchFamily="34" charset="0"/>
              </a:rPr>
              <a:t> </a:t>
            </a:r>
            <a:r>
              <a:rPr lang="en-US" dirty="0" err="1" smtClean="0">
                <a:latin typeface="Arial" pitchFamily="34" charset="0"/>
                <a:cs typeface="Arial" pitchFamily="34" charset="0"/>
              </a:rPr>
              <a:t>định</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a:t>
            </a:r>
            <a:r>
              <a:rPr lang="en-US" dirty="0" err="1" smtClean="0">
                <a:latin typeface="Arial" pitchFamily="34" charset="0"/>
                <a:cs typeface="Arial" pitchFamily="34" charset="0"/>
              </a:rPr>
              <a:t>nguyên</a:t>
            </a:r>
            <a:r>
              <a:rPr lang="en-US" dirty="0" smtClean="0">
                <a:latin typeface="Arial" pitchFamily="34" charset="0"/>
                <a:cs typeface="Arial" pitchFamily="34" charset="0"/>
              </a:rPr>
              <a:t> </a:t>
            </a:r>
            <a:r>
              <a:rPr lang="en-US" dirty="0" err="1" smtClean="0">
                <a:latin typeface="Arial" pitchFamily="34" charset="0"/>
                <a:cs typeface="Arial" pitchFamily="34" charset="0"/>
              </a:rPr>
              <a:t>tắc</a:t>
            </a:r>
            <a:r>
              <a:rPr lang="en-US" dirty="0" smtClean="0">
                <a:latin typeface="Arial" pitchFamily="34" charset="0"/>
                <a:cs typeface="Arial" pitchFamily="34" charset="0"/>
              </a:rPr>
              <a:t>: </a:t>
            </a:r>
          </a:p>
          <a:p>
            <a:r>
              <a:rPr lang="en-US" dirty="0" err="1" smtClean="0">
                <a:latin typeface="Arial" pitchFamily="34" charset="0"/>
                <a:cs typeface="Arial" pitchFamily="34" charset="0"/>
              </a:rPr>
              <a:t>Điều</a:t>
            </a:r>
            <a:r>
              <a:rPr lang="en-US" dirty="0" smtClean="0">
                <a:latin typeface="Arial" pitchFamily="34" charset="0"/>
                <a:cs typeface="Arial" pitchFamily="34" charset="0"/>
              </a:rPr>
              <a:t> 4 </a:t>
            </a:r>
            <a:r>
              <a:rPr lang="en-US" dirty="0" err="1" smtClean="0">
                <a:latin typeface="Arial" pitchFamily="34" charset="0"/>
                <a:cs typeface="Arial" pitchFamily="34" charset="0"/>
              </a:rPr>
              <a:t>Hiến</a:t>
            </a:r>
            <a:r>
              <a:rPr lang="en-US" dirty="0" smtClean="0">
                <a:latin typeface="Arial" pitchFamily="34" charset="0"/>
                <a:cs typeface="Arial" pitchFamily="34" charset="0"/>
              </a:rPr>
              <a:t> </a:t>
            </a:r>
            <a:r>
              <a:rPr lang="en-US" dirty="0" err="1" smtClean="0">
                <a:latin typeface="Arial" pitchFamily="34" charset="0"/>
                <a:cs typeface="Arial" pitchFamily="34" charset="0"/>
              </a:rPr>
              <a:t>pháp</a:t>
            </a:r>
            <a:r>
              <a:rPr lang="en-US" dirty="0" smtClean="0">
                <a:latin typeface="Arial" pitchFamily="34" charset="0"/>
                <a:cs typeface="Arial" pitchFamily="34" charset="0"/>
              </a:rPr>
              <a:t> 2013 </a:t>
            </a:r>
            <a:r>
              <a:rPr lang="en-US" dirty="0" err="1" smtClean="0">
                <a:latin typeface="Arial" pitchFamily="34" charset="0"/>
                <a:cs typeface="Arial" pitchFamily="34" charset="0"/>
              </a:rPr>
              <a:t>quy</a:t>
            </a:r>
            <a:r>
              <a:rPr lang="en-US" dirty="0" smtClean="0">
                <a:latin typeface="Arial" pitchFamily="34" charset="0"/>
                <a:cs typeface="Arial" pitchFamily="34" charset="0"/>
              </a:rPr>
              <a:t> </a:t>
            </a:r>
            <a:r>
              <a:rPr lang="en-US" dirty="0" err="1" smtClean="0">
                <a:latin typeface="Arial" pitchFamily="34" charset="0"/>
                <a:cs typeface="Arial" pitchFamily="34" charset="0"/>
              </a:rPr>
              <a:t>định</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sp>
        <p:nvSpPr>
          <p:cNvPr id="5" name="Flowchart: Alternate Process 4"/>
          <p:cNvSpPr/>
          <p:nvPr/>
        </p:nvSpPr>
        <p:spPr>
          <a:xfrm>
            <a:off x="228600" y="3429000"/>
            <a:ext cx="8610600" cy="3048000"/>
          </a:xfrm>
          <a:prstGeom prst="flowChartAlternateProcess">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200" dirty="0">
                <a:latin typeface="Arial" pitchFamily="34" charset="0"/>
                <a:cs typeface="Arial" pitchFamily="34" charset="0"/>
              </a:rPr>
              <a:t>“</a:t>
            </a:r>
            <a:r>
              <a:rPr lang="en-US" sz="3200" dirty="0" err="1">
                <a:latin typeface="Arial" pitchFamily="34" charset="0"/>
                <a:cs typeface="Arial" pitchFamily="34" charset="0"/>
              </a:rPr>
              <a:t>Đảng</a:t>
            </a:r>
            <a:r>
              <a:rPr lang="en-US" sz="3200" dirty="0">
                <a:latin typeface="Arial" pitchFamily="34" charset="0"/>
                <a:cs typeface="Arial" pitchFamily="34" charset="0"/>
              </a:rPr>
              <a:t> </a:t>
            </a:r>
            <a:r>
              <a:rPr lang="en-US" sz="3200" dirty="0" err="1">
                <a:latin typeface="Arial" pitchFamily="34" charset="0"/>
                <a:cs typeface="Arial" pitchFamily="34" charset="0"/>
              </a:rPr>
              <a:t>Cộng</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Việt</a:t>
            </a:r>
            <a:r>
              <a:rPr lang="en-US" sz="3200" dirty="0">
                <a:latin typeface="Arial" pitchFamily="34" charset="0"/>
                <a:cs typeface="Arial" pitchFamily="34" charset="0"/>
              </a:rPr>
              <a:t> Nam, </a:t>
            </a:r>
            <a:r>
              <a:rPr lang="en-US" sz="3200" dirty="0" err="1">
                <a:latin typeface="Arial" pitchFamily="34" charset="0"/>
                <a:cs typeface="Arial" pitchFamily="34" charset="0"/>
              </a:rPr>
              <a:t>đội</a:t>
            </a:r>
            <a:r>
              <a:rPr lang="en-US" sz="3200" dirty="0">
                <a:latin typeface="Arial" pitchFamily="34" charset="0"/>
                <a:cs typeface="Arial" pitchFamily="34" charset="0"/>
              </a:rPr>
              <a:t> </a:t>
            </a:r>
            <a:r>
              <a:rPr lang="en-US" sz="3200" dirty="0" err="1">
                <a:latin typeface="Arial" pitchFamily="34" charset="0"/>
                <a:cs typeface="Arial" pitchFamily="34" charset="0"/>
              </a:rPr>
              <a:t>tiên</a:t>
            </a:r>
            <a:r>
              <a:rPr lang="en-US" sz="3200" dirty="0">
                <a:latin typeface="Arial" pitchFamily="34" charset="0"/>
                <a:cs typeface="Arial" pitchFamily="34" charset="0"/>
              </a:rPr>
              <a:t> </a:t>
            </a:r>
            <a:r>
              <a:rPr lang="en-US" sz="3200" dirty="0" err="1">
                <a:latin typeface="Arial" pitchFamily="34" charset="0"/>
                <a:cs typeface="Arial" pitchFamily="34" charset="0"/>
              </a:rPr>
              <a:t>phong</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giai</a:t>
            </a:r>
            <a:r>
              <a:rPr lang="en-US" sz="3200" dirty="0">
                <a:latin typeface="Arial" pitchFamily="34" charset="0"/>
                <a:cs typeface="Arial" pitchFamily="34" charset="0"/>
              </a:rPr>
              <a:t> </a:t>
            </a:r>
            <a:r>
              <a:rPr lang="en-US" sz="3200" dirty="0" err="1">
                <a:latin typeface="Arial" pitchFamily="34" charset="0"/>
                <a:cs typeface="Arial" pitchFamily="34" charset="0"/>
              </a:rPr>
              <a:t>cấp</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đồng</a:t>
            </a:r>
            <a:r>
              <a:rPr lang="en-US" sz="3200" dirty="0">
                <a:latin typeface="Arial" pitchFamily="34" charset="0"/>
                <a:cs typeface="Arial" pitchFamily="34" charset="0"/>
              </a:rPr>
              <a:t>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đội</a:t>
            </a:r>
            <a:r>
              <a:rPr lang="en-US" sz="3200" dirty="0">
                <a:latin typeface="Arial" pitchFamily="34" charset="0"/>
                <a:cs typeface="Arial" pitchFamily="34" charset="0"/>
              </a:rPr>
              <a:t> </a:t>
            </a:r>
            <a:r>
              <a:rPr lang="en-US" sz="3200" dirty="0" err="1">
                <a:latin typeface="Arial" pitchFamily="34" charset="0"/>
                <a:cs typeface="Arial" pitchFamily="34" charset="0"/>
              </a:rPr>
              <a:t>tiên</a:t>
            </a:r>
            <a:r>
              <a:rPr lang="en-US" sz="3200" dirty="0">
                <a:latin typeface="Arial" pitchFamily="34" charset="0"/>
                <a:cs typeface="Arial" pitchFamily="34" charset="0"/>
              </a:rPr>
              <a:t> </a:t>
            </a:r>
            <a:r>
              <a:rPr lang="en-US" sz="3200" dirty="0" err="1">
                <a:latin typeface="Arial" pitchFamily="34" charset="0"/>
                <a:cs typeface="Arial" pitchFamily="34" charset="0"/>
              </a:rPr>
              <a:t>phong</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cả</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tộc</a:t>
            </a:r>
            <a:r>
              <a:rPr lang="en-US" sz="3200" dirty="0">
                <a:latin typeface="Arial" pitchFamily="34" charset="0"/>
                <a:cs typeface="Arial" pitchFamily="34" charset="0"/>
              </a:rPr>
              <a:t>, </a:t>
            </a:r>
            <a:r>
              <a:rPr lang="en-US" sz="3200" dirty="0" err="1">
                <a:latin typeface="Arial" pitchFamily="34" charset="0"/>
                <a:cs typeface="Arial" pitchFamily="34" charset="0"/>
              </a:rPr>
              <a:t>lấy</a:t>
            </a:r>
            <a:r>
              <a:rPr lang="en-US" sz="3200" dirty="0">
                <a:latin typeface="Arial" pitchFamily="34" charset="0"/>
                <a:cs typeface="Arial" pitchFamily="34" charset="0"/>
              </a:rPr>
              <a:t> </a:t>
            </a:r>
            <a:r>
              <a:rPr lang="en-US" sz="3200" dirty="0" err="1">
                <a:latin typeface="Arial" pitchFamily="34" charset="0"/>
                <a:cs typeface="Arial" pitchFamily="34" charset="0"/>
              </a:rPr>
              <a:t>chủ</a:t>
            </a:r>
            <a:r>
              <a:rPr lang="en-US" sz="3200" dirty="0">
                <a:latin typeface="Arial" pitchFamily="34" charset="0"/>
                <a:cs typeface="Arial" pitchFamily="34" charset="0"/>
              </a:rPr>
              <a:t> </a:t>
            </a:r>
            <a:r>
              <a:rPr lang="en-US" sz="3200" dirty="0" err="1">
                <a:latin typeface="Arial" pitchFamily="34" charset="0"/>
                <a:cs typeface="Arial" pitchFamily="34" charset="0"/>
              </a:rPr>
              <a:t>nghĩa</a:t>
            </a:r>
            <a:r>
              <a:rPr lang="en-US" sz="3200" dirty="0">
                <a:latin typeface="Arial" pitchFamily="34" charset="0"/>
                <a:cs typeface="Arial" pitchFamily="34" charset="0"/>
              </a:rPr>
              <a:t> </a:t>
            </a:r>
            <a:r>
              <a:rPr lang="en-US" sz="3200" dirty="0" err="1">
                <a:latin typeface="Arial" pitchFamily="34" charset="0"/>
                <a:cs typeface="Arial" pitchFamily="34" charset="0"/>
              </a:rPr>
              <a:t>Mác</a:t>
            </a:r>
            <a:r>
              <a:rPr lang="en-US" sz="3200" dirty="0">
                <a:latin typeface="Arial" pitchFamily="34" charset="0"/>
                <a:cs typeface="Arial" pitchFamily="34" charset="0"/>
              </a:rPr>
              <a:t> </a:t>
            </a:r>
            <a:r>
              <a:rPr lang="en-US" sz="3200" dirty="0" err="1">
                <a:latin typeface="Arial" pitchFamily="34" charset="0"/>
                <a:cs typeface="Arial" pitchFamily="34" charset="0"/>
              </a:rPr>
              <a:t>Lênin</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tưởng</a:t>
            </a:r>
            <a:r>
              <a:rPr lang="en-US" sz="3200" dirty="0">
                <a:latin typeface="Arial" pitchFamily="34" charset="0"/>
                <a:cs typeface="Arial" pitchFamily="34" charset="0"/>
              </a:rPr>
              <a:t>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nền</a:t>
            </a:r>
            <a:r>
              <a:rPr lang="en-US" sz="3200" dirty="0">
                <a:latin typeface="Arial" pitchFamily="34" charset="0"/>
                <a:cs typeface="Arial" pitchFamily="34" charset="0"/>
              </a:rPr>
              <a:t> </a:t>
            </a:r>
            <a:r>
              <a:rPr lang="en-US" sz="3200" dirty="0" err="1">
                <a:latin typeface="Arial" pitchFamily="34" charset="0"/>
                <a:cs typeface="Arial" pitchFamily="34" charset="0"/>
              </a:rPr>
              <a:t>tảng</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tưởng</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lượng</a:t>
            </a:r>
            <a:r>
              <a:rPr lang="en-US" sz="3200" dirty="0">
                <a:latin typeface="Arial" pitchFamily="34" charset="0"/>
                <a:cs typeface="Arial" pitchFamily="34" charset="0"/>
              </a:rPr>
              <a:t> </a:t>
            </a:r>
            <a:r>
              <a:rPr lang="en-US" sz="3200" dirty="0" err="1">
                <a:latin typeface="Arial" pitchFamily="34" charset="0"/>
                <a:cs typeface="Arial" pitchFamily="34" charset="0"/>
              </a:rPr>
              <a:t>lãnh</a:t>
            </a:r>
            <a:r>
              <a:rPr lang="en-US" sz="3200" dirty="0">
                <a:latin typeface="Arial" pitchFamily="34" charset="0"/>
                <a:cs typeface="Arial" pitchFamily="34" charset="0"/>
              </a:rPr>
              <a:t> </a:t>
            </a:r>
            <a:r>
              <a:rPr lang="en-US" sz="3200" dirty="0" err="1">
                <a:latin typeface="Arial" pitchFamily="34" charset="0"/>
                <a:cs typeface="Arial" pitchFamily="34" charset="0"/>
              </a:rPr>
              <a:t>đạo</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4)">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67199"/>
            <a:ext cx="8229600" cy="1828801"/>
          </a:xfrm>
        </p:spPr>
        <p:txBody>
          <a:bodyPr/>
          <a:lstStyle/>
          <a:p>
            <a:pPr lvl="0"/>
            <a:r>
              <a:rPr lang="en-US" dirty="0" err="1" smtClean="0"/>
              <a:t>Cơ</a:t>
            </a:r>
            <a:r>
              <a:rPr lang="en-US" dirty="0" smtClean="0"/>
              <a:t> </a:t>
            </a:r>
            <a:r>
              <a:rPr lang="en-US" dirty="0" err="1" smtClean="0"/>
              <a:t>sở</a:t>
            </a:r>
            <a:r>
              <a:rPr lang="en-US" dirty="0" smtClean="0"/>
              <a:t> </a:t>
            </a:r>
            <a:r>
              <a:rPr lang="en-US" dirty="0" err="1" smtClean="0"/>
              <a:t>hiến</a:t>
            </a:r>
            <a:r>
              <a:rPr lang="en-US" dirty="0" smtClean="0"/>
              <a:t> </a:t>
            </a:r>
            <a:r>
              <a:rPr lang="en-US" dirty="0" err="1" smtClean="0"/>
              <a:t>định</a:t>
            </a:r>
            <a:r>
              <a:rPr lang="en-US" dirty="0" smtClean="0"/>
              <a:t> </a:t>
            </a:r>
            <a:r>
              <a:rPr lang="en-US" dirty="0" err="1" smtClean="0"/>
              <a:t>của</a:t>
            </a:r>
            <a:r>
              <a:rPr lang="en-US" dirty="0" smtClean="0"/>
              <a:t> </a:t>
            </a:r>
            <a:r>
              <a:rPr lang="en-US" dirty="0" err="1" smtClean="0"/>
              <a:t>nguyên</a:t>
            </a:r>
            <a:r>
              <a:rPr lang="en-US" dirty="0" smtClean="0"/>
              <a:t> </a:t>
            </a:r>
            <a:r>
              <a:rPr lang="en-US" dirty="0" err="1" smtClean="0"/>
              <a:t>tắc</a:t>
            </a:r>
            <a:r>
              <a:rPr lang="en-US" dirty="0" smtClean="0"/>
              <a:t>: </a:t>
            </a:r>
          </a:p>
          <a:p>
            <a:r>
              <a:rPr lang="en-US" dirty="0" err="1" smtClean="0"/>
              <a:t>Điều</a:t>
            </a:r>
            <a:r>
              <a:rPr lang="en-US" dirty="0" smtClean="0"/>
              <a:t> 8 </a:t>
            </a:r>
            <a:r>
              <a:rPr lang="en-US" dirty="0" err="1" smtClean="0"/>
              <a:t>Hiến</a:t>
            </a:r>
            <a:r>
              <a:rPr lang="en-US" dirty="0" smtClean="0"/>
              <a:t> </a:t>
            </a:r>
            <a:r>
              <a:rPr lang="en-US" dirty="0" err="1" smtClean="0"/>
              <a:t>pháp</a:t>
            </a:r>
            <a:r>
              <a:rPr lang="en-US" dirty="0" smtClean="0"/>
              <a:t> 2013 </a:t>
            </a:r>
            <a:r>
              <a:rPr lang="en-US" dirty="0" err="1" smtClean="0"/>
              <a:t>quy</a:t>
            </a:r>
            <a:r>
              <a:rPr lang="en-US" dirty="0" smtClean="0"/>
              <a:t> </a:t>
            </a:r>
            <a:r>
              <a:rPr lang="en-US" dirty="0" err="1" smtClean="0"/>
              <a:t>định</a:t>
            </a:r>
            <a:r>
              <a:rPr lang="en-US" dirty="0" smtClean="0"/>
              <a:t>: </a:t>
            </a:r>
            <a:endParaRPr lang="en-US" dirty="0"/>
          </a:p>
        </p:txBody>
      </p:sp>
      <p:sp>
        <p:nvSpPr>
          <p:cNvPr id="4" name="Round Diagonal Corner Rectangle 3"/>
          <p:cNvSpPr/>
          <p:nvPr/>
        </p:nvSpPr>
        <p:spPr>
          <a:xfrm>
            <a:off x="457200" y="381000"/>
            <a:ext cx="8153400" cy="2514600"/>
          </a:xfrm>
          <a:prstGeom prst="round2Diag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600" b="1" dirty="0" err="1" smtClean="0">
                <a:latin typeface="Arial" pitchFamily="34" charset="0"/>
                <a:cs typeface="Arial" pitchFamily="34" charset="0"/>
              </a:rPr>
              <a:t>Nguyên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tắc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được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tổ</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hoạt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động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theo</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Hiến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luật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quản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lý</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xã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hội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bằng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Hiến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pháp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luật</a:t>
            </a:r>
            <a:endParaRPr lang="en-US" sz="3600" dirty="0" smtClean="0">
              <a:latin typeface="Arial" pitchFamily="34" charset="0"/>
              <a:cs typeface="Arial" pitchFamily="34" charset="0"/>
            </a:endParaRPr>
          </a:p>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67199"/>
            <a:ext cx="8229600" cy="1828801"/>
          </a:xfrm>
        </p:spPr>
        <p:txBody>
          <a:bodyPr/>
          <a:lstStyle/>
          <a:p>
            <a:pPr lvl="0"/>
            <a:r>
              <a:rPr lang="en-US" dirty="0" err="1" smtClean="0"/>
              <a:t>Cơ</a:t>
            </a:r>
            <a:r>
              <a:rPr lang="en-US" dirty="0" smtClean="0"/>
              <a:t> </a:t>
            </a:r>
            <a:r>
              <a:rPr lang="en-US" dirty="0" err="1" smtClean="0"/>
              <a:t>sở</a:t>
            </a:r>
            <a:r>
              <a:rPr lang="en-US" dirty="0" smtClean="0"/>
              <a:t> </a:t>
            </a:r>
            <a:r>
              <a:rPr lang="en-US" dirty="0" err="1" smtClean="0"/>
              <a:t>hiến</a:t>
            </a:r>
            <a:r>
              <a:rPr lang="en-US" dirty="0" smtClean="0"/>
              <a:t> </a:t>
            </a:r>
            <a:r>
              <a:rPr lang="en-US" dirty="0" err="1" smtClean="0"/>
              <a:t>định</a:t>
            </a:r>
            <a:r>
              <a:rPr lang="en-US" dirty="0" smtClean="0"/>
              <a:t> </a:t>
            </a:r>
            <a:r>
              <a:rPr lang="en-US" dirty="0" err="1" smtClean="0"/>
              <a:t>của</a:t>
            </a:r>
            <a:r>
              <a:rPr lang="en-US" dirty="0" smtClean="0"/>
              <a:t> </a:t>
            </a:r>
            <a:r>
              <a:rPr lang="en-US" dirty="0" err="1" smtClean="0"/>
              <a:t>nguyên</a:t>
            </a:r>
            <a:r>
              <a:rPr lang="en-US" dirty="0" smtClean="0"/>
              <a:t> </a:t>
            </a:r>
            <a:r>
              <a:rPr lang="en-US" dirty="0" err="1" smtClean="0"/>
              <a:t>tắc</a:t>
            </a:r>
            <a:r>
              <a:rPr lang="en-US" dirty="0" smtClean="0"/>
              <a:t>: </a:t>
            </a:r>
          </a:p>
          <a:p>
            <a:r>
              <a:rPr lang="en-US" dirty="0" err="1" smtClean="0"/>
              <a:t>Điều</a:t>
            </a:r>
            <a:r>
              <a:rPr lang="en-US" dirty="0" smtClean="0"/>
              <a:t> 8 </a:t>
            </a:r>
            <a:r>
              <a:rPr lang="en-US" dirty="0" err="1" smtClean="0"/>
              <a:t>Hiến</a:t>
            </a:r>
            <a:r>
              <a:rPr lang="en-US" dirty="0" smtClean="0"/>
              <a:t> </a:t>
            </a:r>
            <a:r>
              <a:rPr lang="en-US" dirty="0" err="1" smtClean="0"/>
              <a:t>pháp</a:t>
            </a:r>
            <a:r>
              <a:rPr lang="en-US" dirty="0" smtClean="0"/>
              <a:t> 2013 </a:t>
            </a:r>
            <a:r>
              <a:rPr lang="en-US" dirty="0" err="1" smtClean="0"/>
              <a:t>quy</a:t>
            </a:r>
            <a:r>
              <a:rPr lang="en-US" dirty="0" smtClean="0"/>
              <a:t> </a:t>
            </a:r>
            <a:r>
              <a:rPr lang="en-US" dirty="0" err="1" smtClean="0"/>
              <a:t>định</a:t>
            </a:r>
            <a:r>
              <a:rPr lang="en-US" dirty="0" smtClean="0"/>
              <a:t>: </a:t>
            </a:r>
            <a:endParaRPr lang="en-US" dirty="0"/>
          </a:p>
        </p:txBody>
      </p:sp>
      <p:sp>
        <p:nvSpPr>
          <p:cNvPr id="5" name="Oval 4"/>
          <p:cNvSpPr/>
          <p:nvPr/>
        </p:nvSpPr>
        <p:spPr>
          <a:xfrm>
            <a:off x="685800" y="838200"/>
            <a:ext cx="7620000" cy="18288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600" b="1" dirty="0" err="1" smtClean="0">
                <a:latin typeface="Arial" pitchFamily="34" charset="0"/>
                <a:cs typeface="Arial" pitchFamily="34" charset="0"/>
              </a:rPr>
              <a:t>Nguyên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tắc</a:t>
            </a:r>
            <a:endParaRPr lang="en-US" sz="3600" b="1" dirty="0" smtClean="0">
              <a:latin typeface="Arial" pitchFamily="34" charset="0"/>
              <a:cs typeface="Arial" pitchFamily="34" charset="0"/>
            </a:endParaRPr>
          </a:p>
          <a:p>
            <a:pPr algn="ct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tập</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trung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chủ</a:t>
            </a:r>
            <a:endParaRPr lang="en-US" sz="3600" dirty="0" smtClean="0">
              <a:latin typeface="Arial" pitchFamily="34" charset="0"/>
              <a:cs typeface="Arial" pitchFamily="34" charset="0"/>
            </a:endParaRPr>
          </a:p>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67199"/>
            <a:ext cx="8229600" cy="1828801"/>
          </a:xfrm>
        </p:spPr>
        <p:txBody>
          <a:bodyPr/>
          <a:lstStyle/>
          <a:p>
            <a:pPr lvl="0"/>
            <a:r>
              <a:rPr lang="en-US" dirty="0" err="1" smtClean="0"/>
              <a:t>Cơ</a:t>
            </a:r>
            <a:r>
              <a:rPr lang="en-US" dirty="0" smtClean="0"/>
              <a:t> </a:t>
            </a:r>
            <a:r>
              <a:rPr lang="en-US" dirty="0" err="1" smtClean="0"/>
              <a:t>sở</a:t>
            </a:r>
            <a:r>
              <a:rPr lang="en-US" dirty="0" smtClean="0"/>
              <a:t> </a:t>
            </a:r>
            <a:r>
              <a:rPr lang="en-US" dirty="0" err="1" smtClean="0"/>
              <a:t>hiến</a:t>
            </a:r>
            <a:r>
              <a:rPr lang="en-US" dirty="0" smtClean="0"/>
              <a:t> </a:t>
            </a:r>
            <a:r>
              <a:rPr lang="en-US" dirty="0" err="1" smtClean="0"/>
              <a:t>định</a:t>
            </a:r>
            <a:r>
              <a:rPr lang="en-US" dirty="0" smtClean="0"/>
              <a:t> </a:t>
            </a:r>
            <a:r>
              <a:rPr lang="en-US" dirty="0" err="1" smtClean="0"/>
              <a:t>của</a:t>
            </a:r>
            <a:r>
              <a:rPr lang="en-US" dirty="0" smtClean="0"/>
              <a:t> </a:t>
            </a:r>
            <a:r>
              <a:rPr lang="en-US" dirty="0" err="1" smtClean="0"/>
              <a:t>nguyên</a:t>
            </a:r>
            <a:r>
              <a:rPr lang="en-US" dirty="0" smtClean="0"/>
              <a:t> </a:t>
            </a:r>
            <a:r>
              <a:rPr lang="en-US" dirty="0" err="1" smtClean="0"/>
              <a:t>tắc</a:t>
            </a:r>
            <a:r>
              <a:rPr lang="en-US" dirty="0" smtClean="0"/>
              <a:t>: </a:t>
            </a:r>
          </a:p>
          <a:p>
            <a:r>
              <a:rPr lang="en-US" dirty="0" err="1" smtClean="0"/>
              <a:t>Điều</a:t>
            </a:r>
            <a:r>
              <a:rPr lang="en-US" dirty="0" smtClean="0"/>
              <a:t> 5 </a:t>
            </a:r>
            <a:r>
              <a:rPr lang="en-US" dirty="0" err="1" smtClean="0"/>
              <a:t>Hiến</a:t>
            </a:r>
            <a:r>
              <a:rPr lang="en-US" dirty="0" smtClean="0"/>
              <a:t> </a:t>
            </a:r>
            <a:r>
              <a:rPr lang="en-US" dirty="0" err="1" smtClean="0"/>
              <a:t>pháp</a:t>
            </a:r>
            <a:r>
              <a:rPr lang="en-US" dirty="0" smtClean="0"/>
              <a:t> 2013 </a:t>
            </a:r>
            <a:r>
              <a:rPr lang="en-US" dirty="0" err="1" smtClean="0"/>
              <a:t>quy</a:t>
            </a:r>
            <a:r>
              <a:rPr lang="en-US" dirty="0" smtClean="0"/>
              <a:t> </a:t>
            </a:r>
            <a:r>
              <a:rPr lang="en-US" dirty="0" err="1" smtClean="0"/>
              <a:t>định</a:t>
            </a:r>
            <a:r>
              <a:rPr lang="en-US" dirty="0" smtClean="0"/>
              <a:t>: </a:t>
            </a:r>
            <a:endParaRPr lang="en-US" dirty="0"/>
          </a:p>
        </p:txBody>
      </p:sp>
      <p:sp>
        <p:nvSpPr>
          <p:cNvPr id="7" name="Flowchart: Alternate Process 6"/>
          <p:cNvSpPr/>
          <p:nvPr/>
        </p:nvSpPr>
        <p:spPr>
          <a:xfrm>
            <a:off x="457200" y="762000"/>
            <a:ext cx="8382000" cy="2362200"/>
          </a:xfrm>
          <a:prstGeom prst="flowChartAlternateProcess">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latin typeface="Arial" pitchFamily="34" charset="0"/>
                <a:cs typeface="Arial" pitchFamily="34" charset="0"/>
              </a:rPr>
              <a:t>Nguyên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tắc</a:t>
            </a:r>
            <a:endParaRPr lang="en-US" sz="3600" b="1" dirty="0" smtClean="0">
              <a:latin typeface="Arial" pitchFamily="34" charset="0"/>
              <a:cs typeface="Arial" pitchFamily="34" charset="0"/>
            </a:endParaRPr>
          </a:p>
          <a:p>
            <a:pPr algn="ct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bình</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đẳng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đoàn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kết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tộc</a:t>
            </a:r>
            <a:endParaRPr lang="en-US" sz="3600" dirty="0" smtClean="0">
              <a:latin typeface="Arial" pitchFamily="34" charset="0"/>
              <a:cs typeface="Arial" pitchFamily="34" charset="0"/>
            </a:endParaRPr>
          </a:p>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676400"/>
          </a:xfrm>
        </p:spPr>
        <p:txBody>
          <a:bodyPr>
            <a:normAutofit fontScale="90000"/>
          </a:bodyPr>
          <a:lstStyle/>
          <a:p>
            <a:pPr algn="ctr"/>
            <a:r>
              <a:rPr lang="en-US" sz="3600" b="1" dirty="0" smtClean="0">
                <a:latin typeface="Arial" pitchFamily="34" charset="0"/>
                <a:cs typeface="Arial" pitchFamily="34" charset="0"/>
              </a:rPr>
              <a:t>14.2 </a:t>
            </a:r>
            <a:r>
              <a:rPr lang="en-US" sz="3600" b="1" dirty="0" err="1" smtClean="0">
                <a:latin typeface="Arial" pitchFamily="34" charset="0"/>
                <a:cs typeface="Arial" pitchFamily="34" charset="0"/>
              </a:rPr>
              <a:t>Tổ</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chức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hoạt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động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của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các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cơ</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quan</a:t>
            </a:r>
            <a:r>
              <a:rPr lang="en-US" sz="3600" b="1" dirty="0" smtClean="0">
                <a:latin typeface="Arial" pitchFamily="34" charset="0"/>
                <a:cs typeface="Arial" pitchFamily="34" charset="0"/>
              </a:rPr>
              <a:t> then </a:t>
            </a:r>
            <a:r>
              <a:rPr lang="en-US" sz="3600" b="1" dirty="0" err="1" smtClean="0">
                <a:latin typeface="Arial" pitchFamily="34" charset="0"/>
                <a:cs typeface="Arial" pitchFamily="34" charset="0"/>
              </a:rPr>
              <a:t>chốt</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trong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Bộ</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máy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nước</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Cộng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hòa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xã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hội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chủ</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nghĩa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Việt</a:t>
            </a:r>
            <a:r>
              <a:rPr lang="en-US" sz="3600" b="1" dirty="0" smtClean="0">
                <a:latin typeface="Arial" pitchFamily="34" charset="0"/>
                <a:cs typeface="Arial" pitchFamily="34" charset="0"/>
              </a:rPr>
              <a:t> Nam</a:t>
            </a:r>
            <a:endParaRPr lang="en-US" sz="3600" dirty="0">
              <a:latin typeface="Arial" pitchFamily="34" charset="0"/>
              <a:cs typeface="Arial" pitchFamily="34" charset="0"/>
            </a:endParaRPr>
          </a:p>
        </p:txBody>
      </p:sp>
      <p:sp>
        <p:nvSpPr>
          <p:cNvPr id="3" name="Content Placeholder 2"/>
          <p:cNvSpPr>
            <a:spLocks noGrp="1"/>
          </p:cNvSpPr>
          <p:nvPr>
            <p:ph idx="1"/>
          </p:nvPr>
        </p:nvSpPr>
        <p:spPr>
          <a:xfrm>
            <a:off x="457200" y="2209799"/>
            <a:ext cx="8229600" cy="3962717"/>
          </a:xfrm>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96112"/>
          </a:xfrm>
        </p:spPr>
        <p:txBody>
          <a:bodyPr>
            <a:normAutofit/>
          </a:bodyPr>
          <a:lstStyle/>
          <a:p>
            <a:pPr lvl="0" algn="ctr"/>
            <a:r>
              <a:rPr lang="en-US" b="1" smtClean="0"/>
              <a:t>Quốc hội</a:t>
            </a:r>
            <a:endParaRPr lang="en-US"/>
          </a:p>
        </p:txBody>
      </p:sp>
      <p:sp>
        <p:nvSpPr>
          <p:cNvPr id="3" name="Content Placeholder 2"/>
          <p:cNvSpPr>
            <a:spLocks noGrp="1"/>
          </p:cNvSpPr>
          <p:nvPr>
            <p:ph idx="1"/>
          </p:nvPr>
        </p:nvSpPr>
        <p:spPr>
          <a:xfrm>
            <a:off x="533400" y="1524000"/>
            <a:ext cx="8229600" cy="1722120"/>
          </a:xfrm>
        </p:spPr>
        <p:txBody>
          <a:bodyPr>
            <a:normAutofit fontScale="92500"/>
          </a:bodyPr>
          <a:lstStyle/>
          <a:p>
            <a:pPr lvl="0"/>
            <a:r>
              <a:rPr lang="en-US" b="1" smtClean="0">
                <a:latin typeface="Arial" pitchFamily="34" charset="0"/>
                <a:cs typeface="Arial" pitchFamily="34" charset="0"/>
              </a:rPr>
              <a:t>Vị trí, tính chất pháp lý của Quốc hội</a:t>
            </a:r>
            <a:endParaRPr lang="vi-VN" b="1" smtClean="0">
              <a:latin typeface="Arial" pitchFamily="34" charset="0"/>
              <a:cs typeface="Arial" pitchFamily="34" charset="0"/>
            </a:endParaRPr>
          </a:p>
          <a:p>
            <a:r>
              <a:rPr lang="en-US" b="1" smtClean="0">
                <a:latin typeface="Arial" pitchFamily="34" charset="0"/>
                <a:cs typeface="Arial" pitchFamily="34" charset="0"/>
              </a:rPr>
              <a:t>Điều 69 Hiến pháp 2013 quy định: “Quốc hội là cơ quan đại biểu cao nhất của nhân dân, cơ quan quyền lực nhà nước của nước CH XH CN VN”</a:t>
            </a:r>
            <a:endParaRPr lang="vi-VN" b="1" smtClean="0">
              <a:latin typeface="Arial" pitchFamily="34" charset="0"/>
              <a:cs typeface="Arial" pitchFamily="34" charset="0"/>
            </a:endParaRPr>
          </a:p>
        </p:txBody>
      </p:sp>
      <p:graphicFrame>
        <p:nvGraphicFramePr>
          <p:cNvPr id="4" name="Diagram 3"/>
          <p:cNvGraphicFramePr/>
          <p:nvPr/>
        </p:nvGraphicFramePr>
        <p:xfrm>
          <a:off x="457200" y="2794000"/>
          <a:ext cx="82296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strVal val="#ppt_w*0.70"/>
                                          </p:val>
                                        </p:tav>
                                        <p:tav tm="100000">
                                          <p:val>
                                            <p:strVal val="#ppt_w"/>
                                          </p:val>
                                        </p:tav>
                                      </p:tavLst>
                                    </p:anim>
                                    <p:anim calcmode="lin" valueType="num">
                                      <p:cBhvr>
                                        <p:cTn id="26" dur="1000" fill="hold"/>
                                        <p:tgtEl>
                                          <p:spTgt spid="4"/>
                                        </p:tgtEl>
                                        <p:attrNameLst>
                                          <p:attrName>ppt_h</p:attrName>
                                        </p:attrNameLst>
                                      </p:cBhvr>
                                      <p:tavLst>
                                        <p:tav tm="0">
                                          <p:val>
                                            <p:strVal val="#ppt_h"/>
                                          </p:val>
                                        </p:tav>
                                        <p:tav tm="100000">
                                          <p:val>
                                            <p:strVal val="#ppt_h"/>
                                          </p:val>
                                        </p:tav>
                                      </p:tavLst>
                                    </p:anim>
                                    <p:animEffect transition="in" filter="fade">
                                      <p:cBhvr>
                                        <p:cTn id="2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smtClean="0">
                <a:latin typeface="Arial" pitchFamily="34" charset="0"/>
                <a:cs typeface="Arial" pitchFamily="34" charset="0"/>
              </a:rPr>
              <a:t>Chức năng </a:t>
            </a:r>
            <a:endParaRPr lang="en-US" b="1">
              <a:latin typeface="Arial" pitchFamily="34" charset="0"/>
              <a:cs typeface="Arial" pitchFamily="34" charset="0"/>
            </a:endParaRPr>
          </a:p>
        </p:txBody>
      </p:sp>
      <p:sp>
        <p:nvSpPr>
          <p:cNvPr id="4" name="Title 1"/>
          <p:cNvSpPr>
            <a:spLocks noGrp="1"/>
          </p:cNvSpPr>
          <p:nvPr>
            <p:ph type="title"/>
          </p:nvPr>
        </p:nvSpPr>
        <p:spPr>
          <a:xfrm>
            <a:off x="457200" y="704088"/>
            <a:ext cx="8229600" cy="667512"/>
          </a:xfrm>
        </p:spPr>
        <p:txBody>
          <a:bodyPr>
            <a:normAutofit fontScale="90000"/>
          </a:bodyPr>
          <a:lstStyle/>
          <a:p>
            <a:pPr lvl="0" algn="ctr"/>
            <a:r>
              <a:rPr lang="en-US" b="1" smtClean="0"/>
              <a:t>Quốc hội</a:t>
            </a:r>
            <a:endParaRPr lang="en-US"/>
          </a:p>
        </p:txBody>
      </p:sp>
      <p:graphicFrame>
        <p:nvGraphicFramePr>
          <p:cNvPr id="5" name="Diagram 4"/>
          <p:cNvGraphicFramePr/>
          <p:nvPr/>
        </p:nvGraphicFramePr>
        <p:xfrm>
          <a:off x="1981200" y="1676400"/>
          <a:ext cx="71628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655320"/>
          </a:xfrm>
        </p:spPr>
        <p:txBody>
          <a:bodyPr/>
          <a:lstStyle/>
          <a:p>
            <a:r>
              <a:rPr lang="en-US" b="1" smtClean="0">
                <a:latin typeface="Arial" pitchFamily="34" charset="0"/>
                <a:cs typeface="Arial" pitchFamily="34" charset="0"/>
              </a:rPr>
              <a:t>Cơ cấu tổ chức </a:t>
            </a:r>
            <a:endParaRPr lang="en-US" b="1">
              <a:latin typeface="Arial" pitchFamily="34" charset="0"/>
              <a:cs typeface="Arial" pitchFamily="34" charset="0"/>
            </a:endParaRPr>
          </a:p>
        </p:txBody>
      </p:sp>
      <p:sp>
        <p:nvSpPr>
          <p:cNvPr id="4" name="Title 1"/>
          <p:cNvSpPr>
            <a:spLocks noGrp="1"/>
          </p:cNvSpPr>
          <p:nvPr>
            <p:ph type="title"/>
          </p:nvPr>
        </p:nvSpPr>
        <p:spPr>
          <a:xfrm>
            <a:off x="457200" y="704088"/>
            <a:ext cx="8229600" cy="743712"/>
          </a:xfrm>
        </p:spPr>
        <p:txBody>
          <a:bodyPr>
            <a:normAutofit fontScale="90000"/>
          </a:bodyPr>
          <a:lstStyle/>
          <a:p>
            <a:pPr lvl="0" algn="ctr"/>
            <a:r>
              <a:rPr lang="en-US" b="1" smtClean="0"/>
              <a:t>Quốc hội</a:t>
            </a:r>
            <a:endParaRPr lang="en-US"/>
          </a:p>
        </p:txBody>
      </p:sp>
      <p:graphicFrame>
        <p:nvGraphicFramePr>
          <p:cNvPr id="5" name="Diagram 4"/>
          <p:cNvGraphicFramePr/>
          <p:nvPr/>
        </p:nvGraphicFramePr>
        <p:xfrm>
          <a:off x="0" y="2362200"/>
          <a:ext cx="91440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lvl="0" algn="ctr"/>
            <a:r>
              <a:rPr lang="en-US" b="1" smtClean="0">
                <a:solidFill>
                  <a:srgbClr val="FF0000"/>
                </a:solidFill>
              </a:rPr>
              <a:t>Chủ tịch nước</a:t>
            </a:r>
            <a:endParaRPr lang="en-US">
              <a:solidFill>
                <a:srgbClr val="FF0000"/>
              </a:solidFill>
            </a:endParaRPr>
          </a:p>
        </p:txBody>
      </p:sp>
      <p:sp>
        <p:nvSpPr>
          <p:cNvPr id="4" name="Rounded Rectangle 3"/>
          <p:cNvSpPr/>
          <p:nvPr/>
        </p:nvSpPr>
        <p:spPr>
          <a:xfrm>
            <a:off x="457200" y="2590800"/>
            <a:ext cx="8001000" cy="2514600"/>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3600" b="1" smtClean="0">
                <a:latin typeface="Arial" pitchFamily="34" charset="0"/>
                <a:cs typeface="Arial" pitchFamily="34" charset="0"/>
              </a:rPr>
              <a:t>“Chủ tịch nước là người đứng đầu nhà nước, thay mặt nước CH XH CN VN về đối nội và đối ngoại”</a:t>
            </a:r>
          </a:p>
        </p:txBody>
      </p:sp>
      <p:sp>
        <p:nvSpPr>
          <p:cNvPr id="5" name="Rectangle 4"/>
          <p:cNvSpPr/>
          <p:nvPr/>
        </p:nvSpPr>
        <p:spPr>
          <a:xfrm>
            <a:off x="762000" y="1752600"/>
            <a:ext cx="6629400" cy="523220"/>
          </a:xfrm>
          <a:prstGeom prst="rect">
            <a:avLst/>
          </a:prstGeom>
        </p:spPr>
        <p:txBody>
          <a:bodyPr wrap="square">
            <a:spAutoFit/>
          </a:bodyPr>
          <a:lstStyle/>
          <a:p>
            <a:pPr algn="ctr"/>
            <a:r>
              <a:rPr lang="en-US" sz="2800" b="1" smtClean="0">
                <a:latin typeface="Arial" pitchFamily="34" charset="0"/>
                <a:cs typeface="Arial" pitchFamily="34" charset="0"/>
              </a:rPr>
              <a:t>Điều 86 Hiến pháp 2013 quy định:</a:t>
            </a:r>
            <a:endParaRPr lang="vi-VN" sz="2800"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704088"/>
            <a:ext cx="8229600" cy="667512"/>
          </a:xfrm>
        </p:spPr>
        <p:txBody>
          <a:bodyPr>
            <a:noAutofit/>
          </a:bodyPr>
          <a:lstStyle/>
          <a:p>
            <a:pPr lvl="0" algn="ctr"/>
            <a:r>
              <a:rPr lang="en-US" b="1" smtClean="0">
                <a:solidFill>
                  <a:srgbClr val="FF0000"/>
                </a:solidFill>
              </a:rPr>
              <a:t>Chủ tịch nước</a:t>
            </a:r>
            <a:endParaRPr lang="en-US">
              <a:solidFill>
                <a:srgbClr val="FF0000"/>
              </a:solidFill>
            </a:endParaRPr>
          </a:p>
        </p:txBody>
      </p:sp>
      <p:graphicFrame>
        <p:nvGraphicFramePr>
          <p:cNvPr id="5" name="Diagram 4"/>
          <p:cNvGraphicFramePr/>
          <p:nvPr/>
        </p:nvGraphicFramePr>
        <p:xfrm>
          <a:off x="0" y="1397000"/>
          <a:ext cx="9144000"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pPr algn="ctr"/>
            <a:r>
              <a:rPr lang="en-US" b="1" smtClean="0">
                <a:solidFill>
                  <a:schemeClr val="tx2">
                    <a:lumMod val="50000"/>
                  </a:schemeClr>
                </a:solidFill>
              </a:rPr>
              <a:t>Chính phủ</a:t>
            </a:r>
            <a:endParaRPr lang="vi-VN" b="1">
              <a:solidFill>
                <a:schemeClr val="tx2">
                  <a:lumMod val="50000"/>
                </a:schemeClr>
              </a:solidFill>
            </a:endParaRPr>
          </a:p>
        </p:txBody>
      </p:sp>
      <p:sp>
        <p:nvSpPr>
          <p:cNvPr id="3" name="Content Placeholder 2"/>
          <p:cNvSpPr>
            <a:spLocks noGrp="1"/>
          </p:cNvSpPr>
          <p:nvPr>
            <p:ph idx="1"/>
          </p:nvPr>
        </p:nvSpPr>
        <p:spPr>
          <a:xfrm>
            <a:off x="457200" y="1935480"/>
            <a:ext cx="8229600" cy="1722120"/>
          </a:xfrm>
        </p:spPr>
        <p:txBody>
          <a:bodyPr/>
          <a:lstStyle/>
          <a:p>
            <a:r>
              <a:rPr lang="en-US" sz="3200" b="1" smtClean="0">
                <a:latin typeface="Arial" pitchFamily="34" charset="0"/>
                <a:cs typeface="Arial" pitchFamily="34" charset="0"/>
              </a:rPr>
              <a:t>Điều 94 Hiến pháp 2013 quy định:</a:t>
            </a:r>
            <a:endParaRPr lang="vi-VN" sz="3200" b="1" smtClean="0">
              <a:latin typeface="Arial" pitchFamily="34" charset="0"/>
              <a:cs typeface="Arial" pitchFamily="34" charset="0"/>
            </a:endParaRPr>
          </a:p>
          <a:p>
            <a:endParaRPr lang="vi-VN"/>
          </a:p>
        </p:txBody>
      </p:sp>
      <p:sp>
        <p:nvSpPr>
          <p:cNvPr id="4" name="Oval 3"/>
          <p:cNvSpPr/>
          <p:nvPr/>
        </p:nvSpPr>
        <p:spPr>
          <a:xfrm>
            <a:off x="0" y="2743200"/>
            <a:ext cx="9144000" cy="41148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smtClean="0">
                <a:latin typeface="Arial" pitchFamily="34" charset="0"/>
                <a:cs typeface="Arial" pitchFamily="34" charset="0"/>
              </a:rPr>
              <a:t>“Chính phủ là cơ quan hành chính nhà nước cao nhất của nước CH XH CN VN, thực hiện quyền hành pháp, là cơ quan chấp hành của Quốc hội”</a:t>
            </a:r>
            <a:endParaRPr lang="vi-VN" sz="3600"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pPr lvl="0" algn="ctr"/>
            <a:r>
              <a:rPr lang="en-US" b="1" smtClean="0">
                <a:solidFill>
                  <a:schemeClr val="tx1">
                    <a:lumMod val="95000"/>
                    <a:lumOff val="5000"/>
                  </a:schemeClr>
                </a:solidFill>
              </a:rPr>
              <a:t>Tòa án Nhân dân các cấp</a:t>
            </a:r>
            <a:endParaRPr lang="vi-VN">
              <a:solidFill>
                <a:schemeClr val="tx1">
                  <a:lumMod val="95000"/>
                  <a:lumOff val="5000"/>
                </a:schemeClr>
              </a:solidFill>
            </a:endParaRPr>
          </a:p>
        </p:txBody>
      </p:sp>
      <p:sp>
        <p:nvSpPr>
          <p:cNvPr id="3" name="Content Placeholder 2"/>
          <p:cNvSpPr>
            <a:spLocks noGrp="1"/>
          </p:cNvSpPr>
          <p:nvPr>
            <p:ph idx="1"/>
          </p:nvPr>
        </p:nvSpPr>
        <p:spPr>
          <a:xfrm>
            <a:off x="304800" y="1524000"/>
            <a:ext cx="8229600" cy="685800"/>
          </a:xfrm>
        </p:spPr>
        <p:txBody>
          <a:bodyPr/>
          <a:lstStyle/>
          <a:p>
            <a:pPr lvl="0"/>
            <a:r>
              <a:rPr lang="en-US" sz="3200" b="1" smtClean="0">
                <a:latin typeface="Arial" pitchFamily="34" charset="0"/>
                <a:cs typeface="Arial" pitchFamily="34" charset="0"/>
              </a:rPr>
              <a:t>Vị trí pháp lý của Tòa án Nhân dân</a:t>
            </a:r>
          </a:p>
          <a:p>
            <a:pPr lvl="0"/>
            <a:endParaRPr lang="vi-VN" smtClean="0"/>
          </a:p>
          <a:p>
            <a:endParaRPr lang="vi-VN"/>
          </a:p>
        </p:txBody>
      </p:sp>
      <p:graphicFrame>
        <p:nvGraphicFramePr>
          <p:cNvPr id="4" name="Diagram 3"/>
          <p:cNvGraphicFramePr/>
          <p:nvPr/>
        </p:nvGraphicFramePr>
        <p:xfrm>
          <a:off x="0" y="2057400"/>
          <a:ext cx="9144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lide(fromBottom)">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Autofit/>
          </a:bodyPr>
          <a:lstStyle/>
          <a:p>
            <a:pPr lvl="0" algn="ctr"/>
            <a:r>
              <a:rPr lang="en-US" sz="4000" b="1" smtClean="0">
                <a:latin typeface="Arial" pitchFamily="34" charset="0"/>
                <a:cs typeface="Arial" pitchFamily="34" charset="0"/>
              </a:rPr>
              <a:t>Chức năng của Tòa án Nhân dân</a:t>
            </a:r>
            <a:endParaRPr lang="vi-VN" sz="4000" b="1">
              <a:latin typeface="Arial" pitchFamily="34" charset="0"/>
              <a:cs typeface="Arial" pitchFamily="34" charset="0"/>
            </a:endParaRPr>
          </a:p>
        </p:txBody>
      </p:sp>
      <p:graphicFrame>
        <p:nvGraphicFramePr>
          <p:cNvPr id="4" name="Content Placeholder 3"/>
          <p:cNvGraphicFramePr>
            <a:graphicFrameLocks noGrp="1"/>
          </p:cNvGraphicFramePr>
          <p:nvPr>
            <p:ph idx="1"/>
          </p:nvPr>
        </p:nvGraphicFramePr>
        <p:xfrm>
          <a:off x="228600" y="1935163"/>
          <a:ext cx="87630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algn="ctr"/>
            <a:r>
              <a:rPr lang="en-US" sz="3600" b="1" smtClean="0">
                <a:latin typeface="Arial" pitchFamily="34" charset="0"/>
                <a:cs typeface="Arial" pitchFamily="34" charset="0"/>
              </a:rPr>
              <a:t>Hệ thống của Tòa án Nhân dân gồm</a:t>
            </a:r>
            <a:endParaRPr lang="vi-VN" sz="3600" b="1">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lvl="0"/>
            <a:r>
              <a:rPr lang="en-US" sz="3200" b="1" smtClean="0">
                <a:latin typeface="Arial" pitchFamily="34" charset="0"/>
                <a:cs typeface="Arial" pitchFamily="34" charset="0"/>
              </a:rPr>
              <a:t>Tòa án Nhân dân tối cao</a:t>
            </a:r>
            <a:endParaRPr lang="vi-VN" sz="3200" b="1" smtClean="0">
              <a:latin typeface="Arial" pitchFamily="34" charset="0"/>
              <a:cs typeface="Arial" pitchFamily="34" charset="0"/>
            </a:endParaRPr>
          </a:p>
          <a:p>
            <a:pPr lvl="0"/>
            <a:r>
              <a:rPr lang="en-US" sz="3200" b="1" smtClean="0">
                <a:latin typeface="Arial" pitchFamily="34" charset="0"/>
                <a:cs typeface="Arial" pitchFamily="34" charset="0"/>
              </a:rPr>
              <a:t>Tòa án Nhân dân cấp tỉnh</a:t>
            </a:r>
            <a:endParaRPr lang="vi-VN" sz="3200" b="1" smtClean="0">
              <a:latin typeface="Arial" pitchFamily="34" charset="0"/>
              <a:cs typeface="Arial" pitchFamily="34" charset="0"/>
            </a:endParaRPr>
          </a:p>
          <a:p>
            <a:pPr lvl="0"/>
            <a:r>
              <a:rPr lang="en-US" sz="3200" b="1" smtClean="0">
                <a:latin typeface="Arial" pitchFamily="34" charset="0"/>
                <a:cs typeface="Arial" pitchFamily="34" charset="0"/>
              </a:rPr>
              <a:t>Tòa án Nhân dân cấp huyện</a:t>
            </a:r>
            <a:endParaRPr lang="vi-VN" sz="3200" b="1" smtClean="0">
              <a:latin typeface="Arial" pitchFamily="34" charset="0"/>
              <a:cs typeface="Arial" pitchFamily="34" charset="0"/>
            </a:endParaRPr>
          </a:p>
          <a:p>
            <a:pPr lvl="0"/>
            <a:r>
              <a:rPr lang="en-US" sz="3200" b="1" smtClean="0">
                <a:latin typeface="Arial" pitchFamily="34" charset="0"/>
                <a:cs typeface="Arial" pitchFamily="34" charset="0"/>
              </a:rPr>
              <a:t>Tòa án Quân sự</a:t>
            </a:r>
            <a:endParaRPr lang="vi-VN" sz="3200" b="1" smtClean="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trips(downLeft)">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strips(downLeft)">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strips(downLeft)">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strips(downLeft)">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algn="ctr"/>
            <a:r>
              <a:rPr lang="en-US" sz="3600" b="1" smtClean="0">
                <a:latin typeface="Arial" pitchFamily="34" charset="0"/>
                <a:cs typeface="Arial" pitchFamily="34" charset="0"/>
              </a:rPr>
              <a:t>Cơ cấu tổ chức của Tòa án Quân sự</a:t>
            </a:r>
            <a:endParaRPr lang="vi-VN" sz="3600" b="1">
              <a:latin typeface="Arial" pitchFamily="34" charset="0"/>
              <a:cs typeface="Arial" pitchFamily="34" charset="0"/>
            </a:endParaRPr>
          </a:p>
        </p:txBody>
      </p:sp>
      <p:sp>
        <p:nvSpPr>
          <p:cNvPr id="3" name="Content Placeholder 2"/>
          <p:cNvSpPr>
            <a:spLocks noGrp="1"/>
          </p:cNvSpPr>
          <p:nvPr>
            <p:ph idx="1"/>
          </p:nvPr>
        </p:nvSpPr>
        <p:spPr/>
        <p:txBody>
          <a:bodyPr/>
          <a:lstStyle/>
          <a:p>
            <a:pPr lvl="0"/>
            <a:r>
              <a:rPr lang="en-US" b="1" smtClean="0">
                <a:latin typeface="Arial" pitchFamily="34" charset="0"/>
                <a:cs typeface="Arial" pitchFamily="34" charset="0"/>
              </a:rPr>
              <a:t>Tòa án Quân sự trung ương</a:t>
            </a:r>
            <a:endParaRPr lang="vi-VN" b="1" smtClean="0">
              <a:latin typeface="Arial" pitchFamily="34" charset="0"/>
              <a:cs typeface="Arial" pitchFamily="34" charset="0"/>
            </a:endParaRPr>
          </a:p>
          <a:p>
            <a:pPr lvl="0"/>
            <a:r>
              <a:rPr lang="en-US" b="1" smtClean="0">
                <a:latin typeface="Arial" pitchFamily="34" charset="0"/>
                <a:cs typeface="Arial" pitchFamily="34" charset="0"/>
              </a:rPr>
              <a:t>Các Tòa án Quân sự quân khu và tương đương</a:t>
            </a:r>
            <a:endParaRPr lang="vi-VN" b="1" smtClean="0">
              <a:latin typeface="Arial" pitchFamily="34" charset="0"/>
              <a:cs typeface="Arial" pitchFamily="34" charset="0"/>
            </a:endParaRPr>
          </a:p>
          <a:p>
            <a:r>
              <a:rPr lang="en-US" b="1" smtClean="0">
                <a:latin typeface="Arial" pitchFamily="34" charset="0"/>
                <a:cs typeface="Arial" pitchFamily="34" charset="0"/>
              </a:rPr>
              <a:t>Các Tòa án Quân sự khu vực</a:t>
            </a:r>
            <a:endParaRPr lang="vi-VN"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pPr algn="ctr"/>
            <a:r>
              <a:rPr lang="en-US" b="1" smtClean="0">
                <a:latin typeface="Arial" pitchFamily="34" charset="0"/>
                <a:cs typeface="Arial" pitchFamily="34" charset="0"/>
              </a:rPr>
              <a:t>Viện Kiểm sát Nhân dân </a:t>
            </a:r>
            <a:endParaRPr lang="vi-VN">
              <a:latin typeface="Arial" pitchFamily="34" charset="0"/>
              <a:cs typeface="Arial" pitchFamily="34" charset="0"/>
            </a:endParaRPr>
          </a:p>
        </p:txBody>
      </p:sp>
      <p:sp>
        <p:nvSpPr>
          <p:cNvPr id="3" name="Content Placeholder 2"/>
          <p:cNvSpPr>
            <a:spLocks noGrp="1"/>
          </p:cNvSpPr>
          <p:nvPr>
            <p:ph idx="1"/>
          </p:nvPr>
        </p:nvSpPr>
        <p:spPr/>
        <p:txBody>
          <a:bodyPr/>
          <a:lstStyle/>
          <a:p>
            <a:r>
              <a:rPr lang="en-US" sz="3600" b="1" smtClean="0">
                <a:latin typeface="Arial" pitchFamily="34" charset="0"/>
                <a:cs typeface="Arial" pitchFamily="34" charset="0"/>
              </a:rPr>
              <a:t>Vị trí pháp lý </a:t>
            </a:r>
          </a:p>
          <a:p>
            <a:r>
              <a:rPr lang="en-US" b="1" smtClean="0">
                <a:latin typeface="Arial" pitchFamily="34" charset="0"/>
                <a:cs typeface="Arial" pitchFamily="34" charset="0"/>
              </a:rPr>
              <a:t>là cơ quan tư pháp có vị trí tương đối độc lập trong bộ máy nhà nước</a:t>
            </a:r>
            <a:endParaRPr lang="vi-VN"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04088"/>
            <a:ext cx="9144000" cy="667512"/>
          </a:xfrm>
        </p:spPr>
        <p:txBody>
          <a:bodyPr>
            <a:normAutofit fontScale="90000"/>
          </a:bodyPr>
          <a:lstStyle/>
          <a:p>
            <a:pPr algn="ctr"/>
            <a:r>
              <a:rPr lang="en-US" sz="4000" b="1" smtClean="0">
                <a:latin typeface="Arial" pitchFamily="34" charset="0"/>
                <a:cs typeface="Arial" pitchFamily="34" charset="0"/>
              </a:rPr>
              <a:t>Chức năng của Viện Kiểm sát Nhân dân</a:t>
            </a:r>
            <a:endParaRPr lang="vi-VN" sz="4000" b="1">
              <a:latin typeface="Arial" pitchFamily="34" charset="0"/>
              <a:cs typeface="Arial" pitchFamily="34" charset="0"/>
            </a:endParaRPr>
          </a:p>
        </p:txBody>
      </p:sp>
      <p:sp>
        <p:nvSpPr>
          <p:cNvPr id="3" name="Content Placeholder 2"/>
          <p:cNvSpPr>
            <a:spLocks noGrp="1"/>
          </p:cNvSpPr>
          <p:nvPr>
            <p:ph idx="1"/>
          </p:nvPr>
        </p:nvSpPr>
        <p:spPr>
          <a:xfrm>
            <a:off x="381000" y="1935480"/>
            <a:ext cx="8382000" cy="4389120"/>
          </a:xfrm>
        </p:spPr>
        <p:txBody>
          <a:bodyPr/>
          <a:lstStyle/>
          <a:p>
            <a:pPr lvl="0"/>
            <a:r>
              <a:rPr lang="en-US" sz="3200" b="1" smtClean="0">
                <a:latin typeface="Arial" pitchFamily="34" charset="0"/>
                <a:cs typeface="Arial" pitchFamily="34" charset="0"/>
              </a:rPr>
              <a:t>Là cơ quan thực hành quyền công tố</a:t>
            </a:r>
            <a:endParaRPr lang="vi-VN" sz="3200" b="1" smtClean="0">
              <a:latin typeface="Arial" pitchFamily="34" charset="0"/>
              <a:cs typeface="Arial" pitchFamily="34" charset="0"/>
            </a:endParaRPr>
          </a:p>
          <a:p>
            <a:pPr lvl="0"/>
            <a:r>
              <a:rPr lang="en-US" sz="3200" b="1" smtClean="0">
                <a:latin typeface="Arial" pitchFamily="34" charset="0"/>
                <a:cs typeface="Arial" pitchFamily="34" charset="0"/>
              </a:rPr>
              <a:t>Kiểm sát các hoạt động tư pháp</a:t>
            </a:r>
            <a:endParaRPr lang="vi-VN" sz="3200"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r>
              <a:rPr lang="en-US" sz="4000" b="1" smtClean="0">
                <a:latin typeface="Arial" pitchFamily="34" charset="0"/>
                <a:cs typeface="Arial" pitchFamily="34" charset="0"/>
              </a:rPr>
              <a:t>Hệ thống Viện Kiểm sát Nhân dân </a:t>
            </a:r>
            <a:endParaRPr lang="vi-VN" sz="4000" b="1">
              <a:latin typeface="Arial" pitchFamily="34" charset="0"/>
              <a:cs typeface="Arial" pitchFamily="34" charset="0"/>
            </a:endParaRPr>
          </a:p>
        </p:txBody>
      </p:sp>
      <p:sp>
        <p:nvSpPr>
          <p:cNvPr id="3" name="Content Placeholder 2"/>
          <p:cNvSpPr>
            <a:spLocks noGrp="1"/>
          </p:cNvSpPr>
          <p:nvPr>
            <p:ph idx="1"/>
          </p:nvPr>
        </p:nvSpPr>
        <p:spPr/>
        <p:txBody>
          <a:bodyPr/>
          <a:lstStyle/>
          <a:p>
            <a:pPr lvl="0"/>
            <a:r>
              <a:rPr lang="en-US" b="1" smtClean="0">
                <a:latin typeface="Arial" pitchFamily="34" charset="0"/>
                <a:cs typeface="Arial" pitchFamily="34" charset="0"/>
              </a:rPr>
              <a:t>Viện Kiểm sát Nhân dân tối cao</a:t>
            </a:r>
            <a:endParaRPr lang="vi-VN" b="1" smtClean="0">
              <a:latin typeface="Arial" pitchFamily="34" charset="0"/>
              <a:cs typeface="Arial" pitchFamily="34" charset="0"/>
            </a:endParaRPr>
          </a:p>
          <a:p>
            <a:pPr lvl="0"/>
            <a:r>
              <a:rPr lang="en-US" b="1" smtClean="0">
                <a:latin typeface="Arial" pitchFamily="34" charset="0"/>
                <a:cs typeface="Arial" pitchFamily="34" charset="0"/>
              </a:rPr>
              <a:t>Viện Kiểm sát Nhân dân cấp tỉnh</a:t>
            </a:r>
            <a:endParaRPr lang="vi-VN" b="1" smtClean="0">
              <a:latin typeface="Arial" pitchFamily="34" charset="0"/>
              <a:cs typeface="Arial" pitchFamily="34" charset="0"/>
            </a:endParaRPr>
          </a:p>
          <a:p>
            <a:pPr lvl="0"/>
            <a:r>
              <a:rPr lang="en-US" b="1" smtClean="0">
                <a:latin typeface="Arial" pitchFamily="34" charset="0"/>
                <a:cs typeface="Arial" pitchFamily="34" charset="0"/>
              </a:rPr>
              <a:t>Viện Kiểm sát Nhân dân cấp huyện</a:t>
            </a:r>
            <a:endParaRPr lang="vi-VN" b="1" smtClean="0">
              <a:latin typeface="Arial" pitchFamily="34" charset="0"/>
              <a:cs typeface="Arial" pitchFamily="34" charset="0"/>
            </a:endParaRPr>
          </a:p>
          <a:p>
            <a:pPr lvl="0"/>
            <a:r>
              <a:rPr lang="en-US" b="1" smtClean="0">
                <a:latin typeface="Arial" pitchFamily="34" charset="0"/>
                <a:cs typeface="Arial" pitchFamily="34" charset="0"/>
              </a:rPr>
              <a:t>Các Viện Kiểm sát Quân sự</a:t>
            </a:r>
            <a:endParaRPr lang="vi-VN"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pPr lvl="0" algn="ctr"/>
            <a:r>
              <a:rPr lang="en-US" b="1" smtClean="0">
                <a:latin typeface="Arial" pitchFamily="34" charset="0"/>
                <a:cs typeface="Arial" pitchFamily="34" charset="0"/>
              </a:rPr>
              <a:t>Các Viện Kiểm sát Quân sự</a:t>
            </a:r>
            <a:endParaRPr lang="vi-VN"/>
          </a:p>
        </p:txBody>
      </p:sp>
      <p:sp>
        <p:nvSpPr>
          <p:cNvPr id="3" name="Content Placeholder 2"/>
          <p:cNvSpPr>
            <a:spLocks noGrp="1"/>
          </p:cNvSpPr>
          <p:nvPr>
            <p:ph idx="1"/>
          </p:nvPr>
        </p:nvSpPr>
        <p:spPr/>
        <p:txBody>
          <a:bodyPr/>
          <a:lstStyle/>
          <a:p>
            <a:pPr lvl="0"/>
            <a:r>
              <a:rPr lang="en-US" sz="3600" b="1" smtClean="0">
                <a:latin typeface="Arial" pitchFamily="34" charset="0"/>
                <a:cs typeface="Arial" pitchFamily="34" charset="0"/>
              </a:rPr>
              <a:t>Viện Kiểm sát Quân sự trung ương</a:t>
            </a:r>
            <a:endParaRPr lang="vi-VN" sz="3600" b="1" smtClean="0">
              <a:latin typeface="Arial" pitchFamily="34" charset="0"/>
              <a:cs typeface="Arial" pitchFamily="34" charset="0"/>
            </a:endParaRPr>
          </a:p>
          <a:p>
            <a:pPr lvl="0"/>
            <a:r>
              <a:rPr lang="en-US" sz="3600" b="1" smtClean="0">
                <a:latin typeface="Arial" pitchFamily="34" charset="0"/>
                <a:cs typeface="Arial" pitchFamily="34" charset="0"/>
              </a:rPr>
              <a:t>Các Viện Kiểm sát Quân sự quân khu và tương đương</a:t>
            </a:r>
            <a:endParaRPr lang="vi-VN" sz="3600" b="1" smtClean="0">
              <a:latin typeface="Arial" pitchFamily="34" charset="0"/>
              <a:cs typeface="Arial" pitchFamily="34" charset="0"/>
            </a:endParaRPr>
          </a:p>
          <a:p>
            <a:pPr lvl="0"/>
            <a:r>
              <a:rPr lang="en-US" sz="3600" b="1" smtClean="0">
                <a:latin typeface="Arial" pitchFamily="34" charset="0"/>
                <a:cs typeface="Arial" pitchFamily="34" charset="0"/>
              </a:rPr>
              <a:t>Các Viện Kiểm sát Quân sự khu vực</a:t>
            </a:r>
            <a:endParaRPr lang="vi-VN" sz="3600"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fontScale="90000"/>
          </a:bodyPr>
          <a:lstStyle/>
          <a:p>
            <a:pPr lvl="0" algn="ctr"/>
            <a:r>
              <a:rPr lang="en-US" b="1" smtClean="0"/>
              <a:t>Hội đồng Nhân dân các cấp</a:t>
            </a:r>
            <a:endParaRPr lang="vi-VN"/>
          </a:p>
        </p:txBody>
      </p:sp>
      <p:sp>
        <p:nvSpPr>
          <p:cNvPr id="3" name="Content Placeholder 2"/>
          <p:cNvSpPr>
            <a:spLocks noGrp="1"/>
          </p:cNvSpPr>
          <p:nvPr>
            <p:ph idx="1"/>
          </p:nvPr>
        </p:nvSpPr>
        <p:spPr>
          <a:xfrm>
            <a:off x="533400" y="1600200"/>
            <a:ext cx="8229600" cy="2865120"/>
          </a:xfrm>
        </p:spPr>
        <p:txBody>
          <a:bodyPr>
            <a:normAutofit/>
          </a:bodyPr>
          <a:lstStyle/>
          <a:p>
            <a:pPr lvl="0"/>
            <a:r>
              <a:rPr lang="en-US" b="1" smtClean="0">
                <a:latin typeface="Arial" pitchFamily="34" charset="0"/>
                <a:cs typeface="Arial" pitchFamily="34" charset="0"/>
              </a:rPr>
              <a:t>Vị trí pháp lý</a:t>
            </a:r>
            <a:endParaRPr lang="vi-VN" b="1" smtClean="0">
              <a:latin typeface="Arial" pitchFamily="34" charset="0"/>
              <a:cs typeface="Arial" pitchFamily="34" charset="0"/>
            </a:endParaRPr>
          </a:p>
          <a:p>
            <a:r>
              <a:rPr lang="en-US" b="1" smtClean="0">
                <a:latin typeface="Arial" pitchFamily="34" charset="0"/>
                <a:cs typeface="Arial" pitchFamily="34" charset="0"/>
              </a:rPr>
              <a:t>Điều 113 Hiến pháp 2013 quy định</a:t>
            </a:r>
            <a:endParaRPr lang="vi-VN" b="1" smtClean="0">
              <a:latin typeface="Arial" pitchFamily="34" charset="0"/>
              <a:cs typeface="Arial" pitchFamily="34" charset="0"/>
            </a:endParaRPr>
          </a:p>
          <a:p>
            <a:endParaRPr lang="vi-VN"/>
          </a:p>
        </p:txBody>
      </p:sp>
      <p:sp>
        <p:nvSpPr>
          <p:cNvPr id="4" name="Rounded Rectangle 3"/>
          <p:cNvSpPr/>
          <p:nvPr/>
        </p:nvSpPr>
        <p:spPr>
          <a:xfrm>
            <a:off x="457200" y="2971800"/>
            <a:ext cx="8305800" cy="3733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latin typeface="Arial" pitchFamily="34" charset="0"/>
                <a:cs typeface="Arial" pitchFamily="34" charset="0"/>
              </a:rPr>
              <a:t>“Hội đồng Nhân dân là cơ quan quyền lực nhà nước ở địa phương, đại diện cho ý chí nguyện vọng và quyền làm chủ của nhân dân, do nhân dân địa phương bầu ra, chịu trách nhiệm trước nhân dân địa phương và cơ quan nhà nước cấp trên”</a:t>
            </a:r>
            <a:endParaRPr lang="vi-VN" sz="3200"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strVal val="#ppt_w+.3"/>
                                          </p:val>
                                        </p:tav>
                                        <p:tav tm="100000">
                                          <p:val>
                                            <p:strVal val="#ppt_w"/>
                                          </p:val>
                                        </p:tav>
                                      </p:tavLst>
                                    </p:anim>
                                    <p:anim calcmode="lin" valueType="num">
                                      <p:cBhvr>
                                        <p:cTn id="29" dur="1000" fill="hold"/>
                                        <p:tgtEl>
                                          <p:spTgt spid="4"/>
                                        </p:tgtEl>
                                        <p:attrNameLst>
                                          <p:attrName>ppt_h</p:attrName>
                                        </p:attrNameLst>
                                      </p:cBhvr>
                                      <p:tavLst>
                                        <p:tav tm="0">
                                          <p:val>
                                            <p:strVal val="#ppt_h"/>
                                          </p:val>
                                        </p:tav>
                                        <p:tav tm="100000">
                                          <p:val>
                                            <p:strVal val="#ppt_h"/>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96112"/>
          </a:xfrm>
        </p:spPr>
        <p:txBody>
          <a:bodyPr>
            <a:normAutofit/>
          </a:bodyPr>
          <a:lstStyle/>
          <a:p>
            <a:pPr algn="ctr"/>
            <a:r>
              <a:rPr lang="en-US" sz="3600" b="1" smtClean="0">
                <a:latin typeface="Arial" pitchFamily="34" charset="0"/>
                <a:cs typeface="Arial" pitchFamily="34" charset="0"/>
              </a:rPr>
              <a:t>Hội đồng Nhân dân có hai tính chất</a:t>
            </a:r>
            <a:endParaRPr lang="vi-VN" sz="3600" b="1">
              <a:latin typeface="Arial" pitchFamily="34" charset="0"/>
              <a:cs typeface="Arial" pitchFamily="34" charset="0"/>
            </a:endParaRPr>
          </a:p>
        </p:txBody>
      </p:sp>
      <p:sp>
        <p:nvSpPr>
          <p:cNvPr id="3" name="Content Placeholder 2"/>
          <p:cNvSpPr>
            <a:spLocks noGrp="1"/>
          </p:cNvSpPr>
          <p:nvPr>
            <p:ph idx="1"/>
          </p:nvPr>
        </p:nvSpPr>
        <p:spPr>
          <a:xfrm>
            <a:off x="457200" y="1935480"/>
            <a:ext cx="8229600" cy="1569720"/>
          </a:xfrm>
        </p:spPr>
        <p:txBody>
          <a:bodyPr/>
          <a:lstStyle/>
          <a:p>
            <a:pPr lvl="0"/>
            <a:r>
              <a:rPr lang="en-US" b="1" smtClean="0">
                <a:latin typeface="Arial" pitchFamily="34" charset="0"/>
                <a:cs typeface="Arial" pitchFamily="34" charset="0"/>
              </a:rPr>
              <a:t>Tính đại diện cho nhân dân địa phương</a:t>
            </a:r>
            <a:endParaRPr lang="vi-VN" b="1" smtClean="0">
              <a:latin typeface="Arial" pitchFamily="34" charset="0"/>
              <a:cs typeface="Arial" pitchFamily="34" charset="0"/>
            </a:endParaRPr>
          </a:p>
          <a:p>
            <a:pPr lvl="0"/>
            <a:r>
              <a:rPr lang="en-US" b="1" smtClean="0">
                <a:latin typeface="Arial" pitchFamily="34" charset="0"/>
                <a:cs typeface="Arial" pitchFamily="34" charset="0"/>
              </a:rPr>
              <a:t>Tính quyền lực nhà nước ở địa phương</a:t>
            </a:r>
            <a:endParaRPr lang="vi-VN"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96112"/>
          </a:xfrm>
        </p:spPr>
        <p:txBody>
          <a:bodyPr>
            <a:normAutofit fontScale="90000"/>
          </a:bodyPr>
          <a:lstStyle/>
          <a:p>
            <a:pPr lvl="0"/>
            <a:r>
              <a:rPr lang="en-US" sz="4000" b="1" smtClean="0">
                <a:latin typeface="Arial" pitchFamily="34" charset="0"/>
                <a:cs typeface="Arial" pitchFamily="34" charset="0"/>
              </a:rPr>
              <a:t>Chức năng của Hội đồng Nhân dân</a:t>
            </a:r>
            <a:endParaRPr lang="vi-VN" sz="4000" b="1">
              <a:latin typeface="Arial" pitchFamily="34" charset="0"/>
              <a:cs typeface="Arial" pitchFamily="34" charset="0"/>
            </a:endParaRPr>
          </a:p>
        </p:txBody>
      </p:sp>
      <p:sp>
        <p:nvSpPr>
          <p:cNvPr id="3" name="Content Placeholder 2"/>
          <p:cNvSpPr>
            <a:spLocks noGrp="1"/>
          </p:cNvSpPr>
          <p:nvPr>
            <p:ph idx="1"/>
          </p:nvPr>
        </p:nvSpPr>
        <p:spPr>
          <a:xfrm>
            <a:off x="457200" y="1935480"/>
            <a:ext cx="8229600" cy="3246120"/>
          </a:xfrm>
        </p:spPr>
        <p:txBody>
          <a:bodyPr>
            <a:normAutofit fontScale="92500"/>
          </a:bodyPr>
          <a:lstStyle/>
          <a:p>
            <a:pPr lvl="0"/>
            <a:r>
              <a:rPr lang="en-US" sz="3200" b="1" smtClean="0">
                <a:latin typeface="Arial" pitchFamily="34" charset="0"/>
                <a:cs typeface="Arial" pitchFamily="34" charset="0"/>
              </a:rPr>
              <a:t>Quyết định và tổ chức thực hiện các quyết định trên tất cả các lĩnh vực của đời sống XH ở địa phương trong phạm vi thẩm quyền.</a:t>
            </a:r>
            <a:endParaRPr lang="vi-VN" sz="3200" b="1" smtClean="0">
              <a:latin typeface="Arial" pitchFamily="34" charset="0"/>
              <a:cs typeface="Arial" pitchFamily="34" charset="0"/>
            </a:endParaRPr>
          </a:p>
          <a:p>
            <a:pPr lvl="0"/>
            <a:r>
              <a:rPr lang="en-US" sz="3200" b="1" smtClean="0">
                <a:latin typeface="Arial" pitchFamily="34" charset="0"/>
                <a:cs typeface="Arial" pitchFamily="34" charset="0"/>
              </a:rPr>
              <a:t>Giám sát việc chấp hành pháp luật đối với các cơ quan nhà nước ở địa phương.</a:t>
            </a:r>
            <a:endParaRPr lang="vi-VN" sz="3200"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04088"/>
            <a:ext cx="9144000" cy="743712"/>
          </a:xfrm>
        </p:spPr>
        <p:txBody>
          <a:bodyPr>
            <a:normAutofit/>
          </a:bodyPr>
          <a:lstStyle/>
          <a:p>
            <a:pPr algn="ctr"/>
            <a:r>
              <a:rPr lang="en-US" sz="3600" b="1" smtClean="0">
                <a:latin typeface="Arial" pitchFamily="34" charset="0"/>
                <a:cs typeface="Arial" pitchFamily="34" charset="0"/>
              </a:rPr>
              <a:t>Hệ thống của Hội đồng Nhân dân</a:t>
            </a:r>
            <a:endParaRPr lang="vi-VN" sz="3600" b="1">
              <a:latin typeface="Arial" pitchFamily="34" charset="0"/>
              <a:cs typeface="Arial" pitchFamily="34" charset="0"/>
            </a:endParaRPr>
          </a:p>
        </p:txBody>
      </p:sp>
      <p:sp>
        <p:nvSpPr>
          <p:cNvPr id="3" name="Content Placeholder 2"/>
          <p:cNvSpPr>
            <a:spLocks noGrp="1"/>
          </p:cNvSpPr>
          <p:nvPr>
            <p:ph idx="1"/>
          </p:nvPr>
        </p:nvSpPr>
        <p:spPr/>
        <p:txBody>
          <a:bodyPr/>
          <a:lstStyle/>
          <a:p>
            <a:pPr lvl="0"/>
            <a:r>
              <a:rPr lang="en-US" sz="3600" b="1" smtClean="0">
                <a:latin typeface="Arial" pitchFamily="34" charset="0"/>
                <a:cs typeface="Arial" pitchFamily="34" charset="0"/>
              </a:rPr>
              <a:t>Hội đồng Nhân dân cấp tỉnh</a:t>
            </a:r>
            <a:endParaRPr lang="vi-VN" sz="3600" b="1" smtClean="0">
              <a:latin typeface="Arial" pitchFamily="34" charset="0"/>
              <a:cs typeface="Arial" pitchFamily="34" charset="0"/>
            </a:endParaRPr>
          </a:p>
          <a:p>
            <a:pPr lvl="0"/>
            <a:r>
              <a:rPr lang="en-US" sz="3600" b="1" smtClean="0">
                <a:latin typeface="Arial" pitchFamily="34" charset="0"/>
                <a:cs typeface="Arial" pitchFamily="34" charset="0"/>
              </a:rPr>
              <a:t>Hội đồng Nhân dân cấp huyện</a:t>
            </a:r>
            <a:endParaRPr lang="vi-VN" sz="3600" b="1" smtClean="0">
              <a:latin typeface="Arial" pitchFamily="34" charset="0"/>
              <a:cs typeface="Arial" pitchFamily="34" charset="0"/>
            </a:endParaRPr>
          </a:p>
          <a:p>
            <a:pPr lvl="0"/>
            <a:r>
              <a:rPr lang="en-US" sz="3600" b="1" smtClean="0">
                <a:latin typeface="Arial" pitchFamily="34" charset="0"/>
                <a:cs typeface="Arial" pitchFamily="34" charset="0"/>
              </a:rPr>
              <a:t>Hội đồng Nhân dân cấp xã</a:t>
            </a:r>
            <a:endParaRPr lang="vi-VN" sz="3600" b="1"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pPr algn="ctr"/>
            <a:r>
              <a:rPr lang="en-US" b="1" smtClean="0"/>
              <a:t>Ủy ban Nhân dân </a:t>
            </a:r>
            <a:endParaRPr lang="vi-VN"/>
          </a:p>
        </p:txBody>
      </p:sp>
      <p:sp>
        <p:nvSpPr>
          <p:cNvPr id="3" name="Content Placeholder 2"/>
          <p:cNvSpPr>
            <a:spLocks noGrp="1"/>
          </p:cNvSpPr>
          <p:nvPr>
            <p:ph idx="1"/>
          </p:nvPr>
        </p:nvSpPr>
        <p:spPr>
          <a:xfrm>
            <a:off x="457200" y="1935480"/>
            <a:ext cx="8458200" cy="1036320"/>
          </a:xfrm>
        </p:spPr>
        <p:txBody>
          <a:bodyPr>
            <a:normAutofit/>
          </a:bodyPr>
          <a:lstStyle/>
          <a:p>
            <a:r>
              <a:rPr lang="en-US" sz="2800" b="1" smtClean="0">
                <a:latin typeface="Arial" pitchFamily="34" charset="0"/>
                <a:cs typeface="Arial" pitchFamily="34" charset="0"/>
              </a:rPr>
              <a:t>Vị trí pháp lý </a:t>
            </a:r>
          </a:p>
          <a:p>
            <a:r>
              <a:rPr lang="en-US" sz="2800" b="1" smtClean="0">
                <a:latin typeface="Arial" pitchFamily="34" charset="0"/>
                <a:cs typeface="Arial" pitchFamily="34" charset="0"/>
              </a:rPr>
              <a:t>Điều 114 Hiến pháp 2013 quy định</a:t>
            </a:r>
            <a:endParaRPr lang="vi-VN" sz="2800" b="1">
              <a:latin typeface="Arial" pitchFamily="34" charset="0"/>
              <a:cs typeface="Arial" pitchFamily="34" charset="0"/>
            </a:endParaRPr>
          </a:p>
        </p:txBody>
      </p:sp>
      <p:sp>
        <p:nvSpPr>
          <p:cNvPr id="4" name="Rectangle 3"/>
          <p:cNvSpPr/>
          <p:nvPr/>
        </p:nvSpPr>
        <p:spPr>
          <a:xfrm>
            <a:off x="457200" y="2971800"/>
            <a:ext cx="8305800" cy="3657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smtClean="0">
                <a:latin typeface="Arial" pitchFamily="34" charset="0"/>
                <a:cs typeface="Arial" pitchFamily="34" charset="0"/>
              </a:rPr>
              <a:t>“Ủy ban Nhân dân ở cấp chính quyền địa phương  do Hội đồng Nhân dân cùng cấp bầu ra là cơ quan chấp hành của Hội đồng Nhân dân, là cơ quan hành chính nhà nước ở địa phương, chịu trách nhiệm truocs Hội đồng Nhân dân và cơ quan hành chính nhà nước cấp trên”</a:t>
            </a:r>
            <a:endParaRPr lang="vi-VN" sz="320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fontScale="90000"/>
          </a:bodyPr>
          <a:lstStyle/>
          <a:p>
            <a:pPr algn="ctr"/>
            <a:r>
              <a:rPr lang="en-US" b="1" smtClean="0"/>
              <a:t>Ủy ban Nhân dân có hai tính chất</a:t>
            </a:r>
            <a:endParaRPr lang="vi-VN" b="1"/>
          </a:p>
        </p:txBody>
      </p:sp>
      <p:sp>
        <p:nvSpPr>
          <p:cNvPr id="3" name="Content Placeholder 2"/>
          <p:cNvSpPr>
            <a:spLocks noGrp="1"/>
          </p:cNvSpPr>
          <p:nvPr>
            <p:ph idx="1"/>
          </p:nvPr>
        </p:nvSpPr>
        <p:spPr>
          <a:xfrm>
            <a:off x="228600" y="1935480"/>
            <a:ext cx="8610600" cy="1874520"/>
          </a:xfrm>
        </p:spPr>
        <p:txBody>
          <a:bodyPr>
            <a:normAutofit fontScale="92500" lnSpcReduction="20000"/>
          </a:bodyPr>
          <a:lstStyle/>
          <a:p>
            <a:pPr lvl="0"/>
            <a:r>
              <a:rPr lang="en-US" sz="3600" smtClean="0">
                <a:latin typeface="Arial" pitchFamily="34" charset="0"/>
                <a:cs typeface="Arial" pitchFamily="34" charset="0"/>
              </a:rPr>
              <a:t>Cơ quan chấp hành của Hội đồng Nhân dân cùng cấp.</a:t>
            </a:r>
            <a:endParaRPr lang="vi-VN" sz="3600" smtClean="0">
              <a:latin typeface="Arial" pitchFamily="34" charset="0"/>
              <a:cs typeface="Arial" pitchFamily="34" charset="0"/>
            </a:endParaRPr>
          </a:p>
          <a:p>
            <a:pPr lvl="0"/>
            <a:r>
              <a:rPr lang="en-US" sz="3600" smtClean="0">
                <a:latin typeface="Arial" pitchFamily="34" charset="0"/>
                <a:cs typeface="Arial" pitchFamily="34" charset="0"/>
              </a:rPr>
              <a:t>Cơ quan hành chính nhà nước ở địa phương.</a:t>
            </a:r>
            <a:endParaRPr lang="vi-VN" sz="3600" smtClean="0">
              <a:latin typeface="Arial" pitchFamily="34" charset="0"/>
              <a:cs typeface="Arial" pitchFamily="34"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lvl="0" algn="ctr"/>
            <a:r>
              <a:rPr lang="en-US" sz="4000" b="1" smtClean="0">
                <a:latin typeface="Arial" pitchFamily="34" charset="0"/>
                <a:cs typeface="Arial" pitchFamily="34" charset="0"/>
              </a:rPr>
              <a:t>Chức năng của Ủy ban Nhân dân</a:t>
            </a:r>
            <a:endParaRPr lang="vi-VN" sz="4000" b="1">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lvl="0"/>
            <a:r>
              <a:rPr lang="en-US" sz="3600" b="1" smtClean="0">
                <a:latin typeface="Arial" pitchFamily="34" charset="0"/>
                <a:cs typeface="Arial" pitchFamily="34" charset="0"/>
              </a:rPr>
              <a:t>Quản lý tất cả các lĩnh vực của đời sống xã hội</a:t>
            </a:r>
            <a:endParaRPr lang="vi-VN" sz="3600" b="1" smtClean="0">
              <a:latin typeface="Arial" pitchFamily="34" charset="0"/>
              <a:cs typeface="Arial" pitchFamily="34" charset="0"/>
            </a:endParaRPr>
          </a:p>
          <a:p>
            <a:pPr lvl="0"/>
            <a:r>
              <a:rPr lang="en-US" sz="3600" b="1" smtClean="0">
                <a:latin typeface="Arial" pitchFamily="34" charset="0"/>
                <a:cs typeface="Arial" pitchFamily="34" charset="0"/>
              </a:rPr>
              <a:t>Hoạt động quản lý bị giới hạn bởi đơn vị hành chính- lãnh thổ thuộc quyền.</a:t>
            </a:r>
            <a:endParaRPr lang="vi-VN" sz="3600" b="1" smtClean="0">
              <a:latin typeface="Arial" pitchFamily="34" charset="0"/>
              <a:cs typeface="Arial" pitchFamily="34" charset="0"/>
            </a:endParaRPr>
          </a:p>
          <a:p>
            <a:r>
              <a:rPr lang="en-US" sz="3600" b="1" smtClean="0">
                <a:latin typeface="Arial" pitchFamily="34" charset="0"/>
                <a:cs typeface="Arial" pitchFamily="34" charset="0"/>
              </a:rPr>
              <a:t>Ủy ban Nhân dân được ban hành văn bản quyết định và chỉ thị</a:t>
            </a:r>
            <a:endParaRPr lang="vi-VN" sz="3600" b="1">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lide(fromBottom)">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lide(fromBottom)">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lide(fromBottom)">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33600"/>
            <a:ext cx="8458200" cy="4191000"/>
          </a:xfrm>
        </p:spPr>
        <p:txBody>
          <a:bodyPr/>
          <a:lstStyle/>
          <a:p>
            <a:r>
              <a:rPr lang="en-US" sz="2800" b="1" smtClean="0">
                <a:latin typeface="Arial" pitchFamily="34" charset="0"/>
                <a:cs typeface="Arial" pitchFamily="34" charset="0"/>
              </a:rPr>
              <a:t>Cơ quan hành chính nhà nước ở địa phương?</a:t>
            </a:r>
          </a:p>
          <a:p>
            <a:r>
              <a:rPr lang="en-US" sz="2800" b="1" smtClean="0">
                <a:latin typeface="Arial" pitchFamily="34" charset="0"/>
                <a:cs typeface="Arial" pitchFamily="34" charset="0"/>
              </a:rPr>
              <a:t>Cơ quan hành chính nhà nước ở trung ương?</a:t>
            </a:r>
          </a:p>
          <a:p>
            <a:r>
              <a:rPr lang="en-US" sz="2800" b="1" smtClean="0">
                <a:latin typeface="Arial" pitchFamily="34" charset="0"/>
                <a:cs typeface="Arial" pitchFamily="34" charset="0"/>
              </a:rPr>
              <a:t>Cơ quan quyền lực nhà nước ở địa phương?</a:t>
            </a:r>
          </a:p>
          <a:p>
            <a:r>
              <a:rPr lang="en-US" sz="2800" b="1" smtClean="0">
                <a:latin typeface="Arial" pitchFamily="34" charset="0"/>
                <a:cs typeface="Arial" pitchFamily="34" charset="0"/>
              </a:rPr>
              <a:t>Cơ quan quyền lực nhà nước ở trung ương?</a:t>
            </a:r>
          </a:p>
          <a:p>
            <a:endParaRPr lang="en-US" sz="2800" smtClean="0">
              <a:latin typeface="Arial" pitchFamily="34" charset="0"/>
              <a:cs typeface="Arial" pitchFamily="34" charset="0"/>
            </a:endParaRPr>
          </a:p>
          <a:p>
            <a:endParaRPr lang="vi-VN"/>
          </a:p>
        </p:txBody>
      </p:sp>
      <p:sp>
        <p:nvSpPr>
          <p:cNvPr id="4" name="Rectangle 3"/>
          <p:cNvSpPr/>
          <p:nvPr/>
        </p:nvSpPr>
        <p:spPr>
          <a:xfrm>
            <a:off x="3124200" y="1066800"/>
            <a:ext cx="2694327" cy="707886"/>
          </a:xfrm>
          <a:prstGeom prst="rect">
            <a:avLst/>
          </a:prstGeom>
        </p:spPr>
        <p:txBody>
          <a:bodyPr wrap="none">
            <a:spAutoFit/>
          </a:bodyPr>
          <a:lstStyle/>
          <a:p>
            <a:pPr marL="274320" lvl="0" indent="-274320">
              <a:spcBef>
                <a:spcPct val="20000"/>
              </a:spcBef>
              <a:buClr>
                <a:srgbClr val="0BD0D9"/>
              </a:buClr>
              <a:buSzPct val="95000"/>
              <a:buFont typeface="Wingdings 2"/>
              <a:buChar char=""/>
            </a:pPr>
            <a:r>
              <a:rPr lang="pt-BR" sz="4000" b="1" smtClean="0">
                <a:solidFill>
                  <a:prstClr val="black"/>
                </a:solidFill>
                <a:latin typeface="Arial" pitchFamily="34" charset="0"/>
                <a:cs typeface="Arial" pitchFamily="34" charset="0"/>
              </a:rPr>
              <a:t>CÂU HỎI</a:t>
            </a:r>
            <a:endParaRPr lang="vi-VN" sz="4000" smtClean="0">
              <a:solidFill>
                <a:prstClr val="black"/>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1124</TotalTime>
  <Words>2005</Words>
  <Application>Microsoft Office PowerPoint</Application>
  <PresentationFormat>On-screen Show (4:3)</PresentationFormat>
  <Paragraphs>206</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Flow</vt:lpstr>
      <vt:lpstr>Slide 1</vt:lpstr>
      <vt:lpstr>NHỮNG YÊU CẦU CỦA HỌC PHẦN</vt:lpstr>
      <vt:lpstr>THÁI ĐỘ LÀM ViỆC</vt:lpstr>
      <vt:lpstr>GIỜ GiẤC LÀM ViỆC</vt:lpstr>
      <vt:lpstr>ỦY BAN NHÂN DÂN TP.HCM TRƯỜNG CAO ĐẲNG KỸ THUẬT LÝ TỰ TRỌNG TP.HỒ CHÍ MINH</vt:lpstr>
      <vt:lpstr>Slide 6</vt:lpstr>
      <vt:lpstr>Chương 1:  NHỮNG KHÁI NIỆM CHUNG VỀ NHÀ NƯỚC</vt:lpstr>
      <vt:lpstr>1.1.1 Các dấu hiệu  đặc trưng của nhà nước</vt:lpstr>
      <vt:lpstr>1.1.2Khái niệm nhà nước</vt:lpstr>
      <vt:lpstr>1.2 Chức năng nhà nước</vt:lpstr>
      <vt:lpstr>1.2.2 Phân loại chức năng nhà nước</vt:lpstr>
      <vt:lpstr>1.2.2 Phân loại chức năng nhà nước</vt:lpstr>
      <vt:lpstr>1.2.2 Phân loại chức năng nhà nước</vt:lpstr>
      <vt:lpstr>1.2.2 Phân loại chức năng nhà nước</vt:lpstr>
      <vt:lpstr>1.3 Hình thức và bộ máy nhà nước</vt:lpstr>
      <vt:lpstr>b. Hình thức chính thể</vt:lpstr>
      <vt:lpstr>Phân loại chính thể</vt:lpstr>
      <vt:lpstr>Hình thức cấu trúc</vt:lpstr>
      <vt:lpstr>Chế độ chính trị</vt:lpstr>
      <vt:lpstr>1.3.2 Bộ máy nhà nước</vt:lpstr>
      <vt:lpstr>Cơ quan nhà nước  bộ phận cấu thành bộ máy nhà nước</vt:lpstr>
      <vt:lpstr>Các thiết chế cơ bản trong bộ máy nhà nước của các quốc gia trên thế giới ngày nay</vt:lpstr>
      <vt:lpstr>1.4 Bộ máy Nhà nước Cộng hòa xã hội chủ nghĩa Việt Nam</vt:lpstr>
      <vt:lpstr>Slide 24</vt:lpstr>
      <vt:lpstr>Nguyên tắc Đảng lãnh đạo</vt:lpstr>
      <vt:lpstr>Slide 26</vt:lpstr>
      <vt:lpstr>Slide 27</vt:lpstr>
      <vt:lpstr>Slide 28</vt:lpstr>
      <vt:lpstr>14.2 Tổ chức và hoạt động của các cơ quan then chốt trong Bộ máy nhà nước Cộng hòa xã hội chủ nghĩa Việt Nam</vt:lpstr>
      <vt:lpstr>Quốc hội</vt:lpstr>
      <vt:lpstr>Quốc hội</vt:lpstr>
      <vt:lpstr>Quốc hội</vt:lpstr>
      <vt:lpstr>Chủ tịch nước</vt:lpstr>
      <vt:lpstr>Chủ tịch nước</vt:lpstr>
      <vt:lpstr>Chính phủ</vt:lpstr>
      <vt:lpstr>Tòa án Nhân dân các cấp</vt:lpstr>
      <vt:lpstr>Chức năng của Tòa án Nhân dân</vt:lpstr>
      <vt:lpstr>Hệ thống của Tòa án Nhân dân gồm</vt:lpstr>
      <vt:lpstr>Cơ cấu tổ chức của Tòa án Quân sự</vt:lpstr>
      <vt:lpstr>Viện Kiểm sát Nhân dân </vt:lpstr>
      <vt:lpstr>Chức năng của Viện Kiểm sát Nhân dân</vt:lpstr>
      <vt:lpstr>Hệ thống Viện Kiểm sát Nhân dân </vt:lpstr>
      <vt:lpstr>Các Viện Kiểm sát Quân sự</vt:lpstr>
      <vt:lpstr>Hội đồng Nhân dân các cấp</vt:lpstr>
      <vt:lpstr>Hội đồng Nhân dân có hai tính chất</vt:lpstr>
      <vt:lpstr>Chức năng của Hội đồng Nhân dân</vt:lpstr>
      <vt:lpstr>Hệ thống của Hội đồng Nhân dân</vt:lpstr>
      <vt:lpstr>Ủy ban Nhân dân </vt:lpstr>
      <vt:lpstr>Ủy ban Nhân dân có hai tính chất</vt:lpstr>
      <vt:lpstr>Chức năng của Ủy ban Nhân dân</vt:lpstr>
      <vt:lpstr>Slide 51</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ỦY BAN NHÂN DÂN TP.HCM TRƯỜNG CAO ĐẲNG KỸ THUẬT LÝ TỰ TRỌNG TP.HỒ CHÍ MINH</dc:title>
  <dc:creator>User</dc:creator>
  <cp:lastModifiedBy>MINH</cp:lastModifiedBy>
  <cp:revision>22</cp:revision>
  <dcterms:created xsi:type="dcterms:W3CDTF">2017-03-01T15:00:41Z</dcterms:created>
  <dcterms:modified xsi:type="dcterms:W3CDTF">2017-03-20T02:08:05Z</dcterms:modified>
</cp:coreProperties>
</file>